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08" r:id="rId2"/>
    <p:sldId id="750" r:id="rId3"/>
    <p:sldId id="873" r:id="rId4"/>
    <p:sldId id="825" r:id="rId5"/>
    <p:sldId id="875" r:id="rId6"/>
    <p:sldId id="878" r:id="rId7"/>
    <p:sldId id="876" r:id="rId8"/>
    <p:sldId id="877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91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276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802.11-20/0627r3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6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2020-4-30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4]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802.11-20/635r0 – editorial comments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802.11-20/614r1 -  CID 7002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802.11-20/628r1 – CIDs </a:t>
            </a:r>
            <a:r>
              <a:rPr lang="en-GB" sz="1600" dirty="0"/>
              <a:t>7005, 7006, 7051, 7052</a:t>
            </a:r>
            <a:r>
              <a:rPr lang="en-US" altLang="en-US" sz="1600" dirty="0"/>
              <a:t> 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11-20/0600r0 - CRs for D6.0 WUR Discovery CIDs, </a:t>
            </a:r>
            <a:r>
              <a:rPr lang="en-US" altLang="en-US" sz="1600" dirty="0" err="1"/>
              <a:t>Rojan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Chitrakar</a:t>
            </a:r>
            <a:r>
              <a:rPr lang="en-US" altLang="en-US" sz="1600" dirty="0"/>
              <a:t> (Panasonic)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11-20/0601r0 - CRs for D6.0 WUR Frame Protection CIDs, </a:t>
            </a:r>
            <a:r>
              <a:rPr lang="en-US" altLang="en-US" sz="1600" dirty="0" err="1"/>
              <a:t>Rojan</a:t>
            </a:r>
            <a:r>
              <a:rPr lang="en-US" altLang="en-US" sz="1600" dirty="0"/>
              <a:t> </a:t>
            </a:r>
            <a:r>
              <a:rPr lang="en-US" altLang="en-US" sz="1600" dirty="0" err="1"/>
              <a:t>Chitrakar</a:t>
            </a:r>
            <a:r>
              <a:rPr lang="en-US" altLang="en-US" sz="1600" dirty="0"/>
              <a:t> (Panasonic)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11-20/0636r0 - CR for WUR Beacon,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11-20/0679r0 - CR for misc. CIDs, Minyoung Park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</a:t>
            </a:r>
            <a:r>
              <a:rPr lang="en-US"/>
              <a:t>comment resolution </a:t>
            </a:r>
            <a:r>
              <a:rPr lang="en-US" dirty="0"/>
              <a:t>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184760</TotalTime>
  <Words>341</Words>
  <Application>Microsoft Office PowerPoint</Application>
  <PresentationFormat>Widescreen</PresentationFormat>
  <Paragraphs>88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TGba CRC Telco Agenda and Motions</vt:lpstr>
      <vt:lpstr>Agenda [May 4]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5968</cp:revision>
  <cp:lastPrinted>2014-11-04T15:04:57Z</cp:lastPrinted>
  <dcterms:created xsi:type="dcterms:W3CDTF">2007-04-17T18:10:23Z</dcterms:created>
  <dcterms:modified xsi:type="dcterms:W3CDTF">2020-04-30T17:59:35Z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2020-04-30 17:59:35Z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