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08" r:id="rId2"/>
    <p:sldId id="872" r:id="rId3"/>
    <p:sldId id="750" r:id="rId4"/>
    <p:sldId id="873" r:id="rId5"/>
    <p:sldId id="825" r:id="rId6"/>
    <p:sldId id="87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01" autoAdjust="0"/>
    <p:restoredTop sz="92169" autoAdjust="0"/>
  </p:normalViewPr>
  <p:slideViewPr>
    <p:cSldViewPr>
      <p:cViewPr varScale="1">
        <p:scale>
          <a:sx n="87" d="100"/>
          <a:sy n="87" d="100"/>
        </p:scale>
        <p:origin x="252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802.11-20/0627r1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0c497c33fa27e9a8f21a424363f711d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eif.r.wilhelmsson@ericsso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20, 2020 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CRC Telco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2020-4-16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2FB5-4174-4FB2-8AEA-6F66E339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33C8-677A-4593-AA8B-00735F91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</a:t>
            </a:r>
            <a:r>
              <a:rPr lang="en-US" dirty="0" err="1"/>
              <a:t>Webex</a:t>
            </a:r>
            <a:r>
              <a:rPr lang="en-US" dirty="0"/>
              <a:t> meeting: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https://ieee802.my.webex.com/ieee802.my/j.php?MTID=m0c497c33fa27e9a8f21a424363f711d5</a:t>
            </a:r>
            <a:endParaRPr lang="en-US" dirty="0"/>
          </a:p>
          <a:p>
            <a:r>
              <a:rPr lang="en-US" dirty="0"/>
              <a:t>Meeting number: 799 316 631</a:t>
            </a:r>
          </a:p>
          <a:p>
            <a:r>
              <a:rPr lang="en-US" dirty="0"/>
              <a:t>Meeting password: wireless</a:t>
            </a:r>
          </a:p>
          <a:p>
            <a:endParaRPr lang="en-US" dirty="0"/>
          </a:p>
          <a:p>
            <a:r>
              <a:rPr lang="en-US" dirty="0"/>
              <a:t>Join by phone: </a:t>
            </a:r>
          </a:p>
          <a:p>
            <a:pPr lvl="1"/>
            <a:r>
              <a:rPr lang="en-US" dirty="0"/>
              <a:t>+1-510-338-9438 USA Toll </a:t>
            </a:r>
          </a:p>
          <a:p>
            <a:pPr lvl="1"/>
            <a:r>
              <a:rPr lang="en-US" dirty="0"/>
              <a:t>+44-20-3198-8144 UK Toll</a:t>
            </a:r>
          </a:p>
          <a:p>
            <a:r>
              <a:rPr lang="en-US" dirty="0"/>
              <a:t>Access code: 799 316 631 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FE72-F0AB-4EA3-8C26-C415875B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B6EE-5CF8-4346-8A5D-D3532AED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5D05A-D8C3-4D9D-83C9-514CAC30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 at the end of the email)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use IMAT to register your attendance or send email to the chair or secretary (</a:t>
            </a:r>
            <a:r>
              <a:rPr lang="en-US" altLang="en-US" dirty="0">
                <a:hlinkClick r:id="rId3"/>
              </a:rPr>
              <a:t>leif.r.wilhelmsson@ericsson.com</a:t>
            </a:r>
            <a:r>
              <a:rPr lang="en-US" altLang="en-US" dirty="0"/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Motions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802.11-20/614r0, CR on Symbol Randomizer, Steve Shellhammer (Qualcomm)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802.11-20/628r1, CR on 29.1 and 30.1, Minyoung Park (Intel Corp.)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Minyoung Park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184678</TotalTime>
  <Words>257</Words>
  <Application>Microsoft Office PowerPoint</Application>
  <PresentationFormat>Widescreen</PresentationFormat>
  <Paragraphs>66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April 20, 2020  TGba CRC Telco Agenda</vt:lpstr>
      <vt:lpstr>Telco information</vt:lpstr>
      <vt:lpstr>Agenda</vt:lpstr>
      <vt:lpstr>Teleconferences are subject to applicable policies and procedures</vt:lpstr>
      <vt:lpstr>Motion# 7000</vt:lpstr>
      <vt:lpstr>Motion# 7001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5950</cp:revision>
  <cp:lastPrinted>2014-11-04T15:04:57Z</cp:lastPrinted>
  <dcterms:created xsi:type="dcterms:W3CDTF">2007-04-17T18:10:23Z</dcterms:created>
  <dcterms:modified xsi:type="dcterms:W3CDTF">2020-04-16T22:40:05Z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2020-04-16 22:40:04Z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