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48" r:id="rId3"/>
    <p:sldId id="951" r:id="rId4"/>
    <p:sldId id="953" r:id="rId5"/>
    <p:sldId id="942" r:id="rId6"/>
    <p:sldId id="919" r:id="rId7"/>
    <p:sldId id="943" r:id="rId8"/>
    <p:sldId id="954" r:id="rId9"/>
    <p:sldId id="955" r:id="rId10"/>
    <p:sldId id="950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802.11-20/0616r0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  <p:sldLayoutId id="214748577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BW indication of 320MHz for non-HT and non-HT duplicate frames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2020-04-10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11-20-0399-00-00be-bw-negotiation-protection-with-more-than-160mhz-ppdu-and-puncture-operation</a:t>
            </a:r>
          </a:p>
          <a:p>
            <a:r>
              <a:rPr lang="en-US" sz="1800" dirty="0" smtClean="0"/>
              <a:t>[</a:t>
            </a:r>
            <a:r>
              <a:rPr lang="en-US" sz="1800" dirty="0"/>
              <a:t>2] 11-19-2125-01-00be-eht-rts-and-cts-procedure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How to indicate BW information in non-HT or non-HT duplicate frame to support 320MHz or preamble puncture is a problem need to be solved;</a:t>
            </a:r>
          </a:p>
          <a:p>
            <a:pPr algn="just"/>
            <a:r>
              <a:rPr lang="en-US" altLang="zh-CN" sz="1800" dirty="0" smtClean="0"/>
              <a:t>Two types of solution is mentioned in [1, 2]</a:t>
            </a:r>
          </a:p>
          <a:p>
            <a:pPr lvl="1" algn="just"/>
            <a:r>
              <a:rPr lang="en-US" altLang="zh-CN" sz="1600" dirty="0" smtClean="0"/>
              <a:t>Type 1: update RTS/CTS frame</a:t>
            </a:r>
          </a:p>
          <a:p>
            <a:pPr lvl="1" algn="just"/>
            <a:r>
              <a:rPr lang="en-US" altLang="zh-CN" sz="1600" dirty="0" smtClean="0"/>
              <a:t>Type 2: define a new control frame or redefine Trigger/A-control. For simplicity, we call it new RTS frame for this type of solution.</a:t>
            </a:r>
          </a:p>
          <a:p>
            <a:pPr algn="just"/>
            <a:r>
              <a:rPr lang="en-US" altLang="zh-CN" sz="1800" dirty="0" smtClean="0"/>
              <a:t>Current RTS/CTS uses scrambler sequence to carry BW information, it has very limit bits can be used, so can not support preamble puncture</a:t>
            </a:r>
          </a:p>
          <a:p>
            <a:pPr lvl="1" algn="just"/>
            <a:r>
              <a:rPr lang="en-US" altLang="zh-CN" sz="1600" dirty="0" smtClean="0"/>
              <a:t>Remain up to 4 bits of scrambler sequence can be used.</a:t>
            </a:r>
          </a:p>
          <a:p>
            <a:pPr algn="just"/>
            <a:r>
              <a:rPr lang="en-US" altLang="zh-CN" sz="1800" dirty="0" smtClean="0"/>
              <a:t>The new RTS frame will lose the NAV setting rule of RTS frame</a:t>
            </a:r>
          </a:p>
          <a:p>
            <a:pPr lvl="1"/>
            <a:r>
              <a:rPr lang="en-US" altLang="zh-CN" sz="1600" b="0" i="1" dirty="0" smtClean="0"/>
              <a:t>“A </a:t>
            </a:r>
            <a:r>
              <a:rPr lang="en-US" altLang="zh-CN" sz="1600" b="0" i="1" dirty="0"/>
              <a:t>STA that used information from an RTS frame as the most recent basis to update its NAV setting </a:t>
            </a:r>
            <a:r>
              <a:rPr lang="en-US" altLang="zh-CN" sz="1600" b="0" i="1" dirty="0" smtClean="0"/>
              <a:t>is permitted </a:t>
            </a:r>
            <a:r>
              <a:rPr lang="en-US" altLang="zh-CN" sz="1600" b="0" i="1" dirty="0"/>
              <a:t>to reset its NAV if no PHY-</a:t>
            </a:r>
            <a:r>
              <a:rPr lang="en-US" altLang="zh-CN" sz="1600" b="0" i="1" dirty="0" err="1"/>
              <a:t>RXSTART.indication</a:t>
            </a:r>
            <a:r>
              <a:rPr lang="en-US" altLang="zh-CN" sz="1600" b="0" i="1" dirty="0"/>
              <a:t> primitive is received from the PHY during </a:t>
            </a:r>
            <a:r>
              <a:rPr lang="en-US" altLang="zh-CN" sz="1600" b="0" i="1" dirty="0" smtClean="0"/>
              <a:t>a </a:t>
            </a:r>
            <a:r>
              <a:rPr lang="en-US" altLang="zh-CN" sz="1600" b="0" i="1" dirty="0" err="1" smtClean="0"/>
              <a:t>NAVTimeout</a:t>
            </a:r>
            <a:r>
              <a:rPr lang="en-US" altLang="zh-CN" sz="1600" b="0" i="1" dirty="0" smtClean="0"/>
              <a:t> </a:t>
            </a:r>
            <a:r>
              <a:rPr lang="en-US" altLang="zh-CN" sz="1600" b="0" i="1" dirty="0"/>
              <a:t>period starting when the MAC receives a </a:t>
            </a:r>
            <a:r>
              <a:rPr lang="en-US" altLang="zh-CN" sz="1600" b="0" i="1" dirty="0" smtClean="0"/>
              <a:t>PHY-</a:t>
            </a:r>
            <a:r>
              <a:rPr lang="en-US" altLang="zh-CN" sz="1600" b="0" i="1" dirty="0" err="1" smtClean="0"/>
              <a:t>RXEND.indication</a:t>
            </a:r>
            <a:r>
              <a:rPr lang="en-US" altLang="zh-CN" sz="1600" b="0" i="1" dirty="0" smtClean="0"/>
              <a:t> </a:t>
            </a:r>
            <a:r>
              <a:rPr lang="en-US" altLang="zh-CN" sz="1600" b="0" i="1" dirty="0"/>
              <a:t>primitive corresponding </a:t>
            </a:r>
            <a:r>
              <a:rPr lang="en-US" altLang="zh-CN" sz="1600" b="0" i="1" dirty="0" smtClean="0"/>
              <a:t>to the </a:t>
            </a:r>
            <a:r>
              <a:rPr lang="en-US" altLang="zh-CN" sz="1600" b="0" i="1" dirty="0"/>
              <a:t>detection of the RTS frame</a:t>
            </a:r>
            <a:r>
              <a:rPr lang="en-US" altLang="zh-CN" sz="1600" b="0" i="1" dirty="0" smtClean="0"/>
              <a:t>.” (IEEE802.11Revmd_D2.2)</a:t>
            </a:r>
            <a:endParaRPr lang="en-US" altLang="zh-CN" sz="16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After new RTS frame is introduced, RTS frame still need to retain in order to do channel protection for legacy STAs;</a:t>
            </a:r>
          </a:p>
          <a:p>
            <a:pPr lvl="1" algn="just"/>
            <a:r>
              <a:rPr lang="en-US" altLang="zh-CN" sz="1600" dirty="0" smtClean="0"/>
              <a:t>An EHT STA sends an new RTS frame to EHT STA when preamble puncture exists or BW&gt;160MHz;</a:t>
            </a:r>
          </a:p>
          <a:p>
            <a:pPr lvl="1" algn="just"/>
            <a:r>
              <a:rPr lang="en-US" altLang="zh-CN" sz="1600" dirty="0" smtClean="0"/>
              <a:t>An EHT STA sends a RTS frame to a legacy STA, or to an EHT STA when BW&lt;=160MHz and preamble puncture doesn’t exists  </a:t>
            </a:r>
            <a:endParaRPr lang="en-US" altLang="zh-CN" sz="1600" dirty="0"/>
          </a:p>
          <a:p>
            <a:pPr algn="just"/>
            <a:r>
              <a:rPr lang="en-US" altLang="zh-CN" sz="1800" dirty="0" smtClean="0"/>
              <a:t>Since anyway RTS frame will be supported by an EHT STA, enhance RTS/CTS frame to support &gt;160MHz bandwidth (without preamble puncture) neither add a new type of frame nor introduce more signaling overhead;</a:t>
            </a:r>
          </a:p>
          <a:p>
            <a:pPr algn="just"/>
            <a:r>
              <a:rPr lang="en-US" altLang="zh-CN" sz="1800" dirty="0" smtClean="0"/>
              <a:t>We propose to support both types of solutions. </a:t>
            </a:r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Scenario 1: transmits </a:t>
            </a:r>
            <a:r>
              <a:rPr lang="en-US" altLang="zh-CN" sz="1800" dirty="0"/>
              <a:t>RTS/CTS on a channel with </a:t>
            </a:r>
            <a:r>
              <a:rPr lang="en-US" altLang="zh-CN" sz="1800" dirty="0" smtClean="0"/>
              <a:t>BW&gt;160MHz without preamble puncture</a:t>
            </a:r>
            <a:endParaRPr lang="en-US" altLang="zh-CN" sz="1800" dirty="0"/>
          </a:p>
          <a:p>
            <a:pPr algn="just"/>
            <a:r>
              <a:rPr lang="en-US" sz="1800" dirty="0" smtClean="0"/>
              <a:t>Two benefits can obtained in this scenario</a:t>
            </a:r>
          </a:p>
          <a:p>
            <a:pPr lvl="1" algn="just"/>
            <a:r>
              <a:rPr lang="en-US" sz="1600" dirty="0" smtClean="0">
                <a:solidFill>
                  <a:srgbClr val="FF0000"/>
                </a:solidFill>
              </a:rPr>
              <a:t>Benefit 1: </a:t>
            </a:r>
            <a:r>
              <a:rPr lang="en-US" altLang="zh-CN" sz="1600" dirty="0">
                <a:solidFill>
                  <a:srgbClr val="FF0000"/>
                </a:solidFill>
              </a:rPr>
              <a:t>NAV setting rule of RTS </a:t>
            </a:r>
            <a:r>
              <a:rPr lang="en-US" altLang="zh-CN" sz="1600" dirty="0" smtClean="0">
                <a:solidFill>
                  <a:srgbClr val="FF0000"/>
                </a:solidFill>
              </a:rPr>
              <a:t>frame can be kept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 lvl="1" algn="just"/>
            <a:r>
              <a:rPr lang="en-US" sz="1600" dirty="0" smtClean="0">
                <a:solidFill>
                  <a:srgbClr val="FF0000"/>
                </a:solidFill>
              </a:rPr>
              <a:t>Benefit 2: </a:t>
            </a:r>
            <a:r>
              <a:rPr lang="en-US" altLang="zh-CN" sz="1600" dirty="0">
                <a:solidFill>
                  <a:srgbClr val="FF0000"/>
                </a:solidFill>
              </a:rPr>
              <a:t>RTS/CTS is low </a:t>
            </a:r>
            <a:r>
              <a:rPr lang="en-US" altLang="zh-CN" sz="1600" dirty="0" smtClean="0">
                <a:solidFill>
                  <a:srgbClr val="FF0000"/>
                </a:solidFill>
              </a:rPr>
              <a:t>overhead compare with new RTS/CTS frame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Scenario 2: transmit other </a:t>
            </a:r>
            <a:r>
              <a:rPr lang="en-US" altLang="zh-CN" sz="1800" dirty="0"/>
              <a:t>non-HT and non-HT duplicate control frames other than RTS/CTS</a:t>
            </a:r>
          </a:p>
          <a:p>
            <a:pPr algn="just"/>
            <a:r>
              <a:rPr lang="en-US" altLang="zh-CN" sz="1800" dirty="0" smtClean="0"/>
              <a:t>Many Control frame other than RTS/CTS be transmitted in non-HT or non-HT duplicated format, and scrambler sequence </a:t>
            </a:r>
            <a:r>
              <a:rPr lang="en-US" altLang="zh-CN" sz="1800" dirty="0"/>
              <a:t>is </a:t>
            </a:r>
            <a:r>
              <a:rPr lang="en-US" altLang="zh-CN" sz="1800" dirty="0" smtClean="0"/>
              <a:t>used to indicate BW indication </a:t>
            </a:r>
          </a:p>
          <a:p>
            <a:pPr lvl="1" algn="just"/>
            <a:r>
              <a:rPr lang="en-US" altLang="zh-CN" sz="1600" dirty="0" smtClean="0"/>
              <a:t>e.g. PS-Poll, CF-End, BAR, BA, …</a:t>
            </a:r>
            <a:endParaRPr lang="en-US" altLang="zh-CN" sz="1600" dirty="0"/>
          </a:p>
          <a:p>
            <a:pPr algn="just"/>
            <a:r>
              <a:rPr lang="en-US" altLang="zh-CN" sz="1800" dirty="0"/>
              <a:t>The new RTS/CTS solution can not be used in this </a:t>
            </a:r>
            <a:r>
              <a:rPr lang="en-US" altLang="zh-CN" sz="1800" dirty="0" smtClean="0"/>
              <a:t>scenario, so we get another benefit of update RTS/CTS</a:t>
            </a:r>
            <a:endParaRPr lang="en-US" altLang="zh-CN" sz="1800" dirty="0"/>
          </a:p>
          <a:p>
            <a:pPr lvl="1" algn="just"/>
            <a:r>
              <a:rPr lang="en-US" altLang="zh-CN" sz="1600" dirty="0" smtClean="0">
                <a:solidFill>
                  <a:srgbClr val="FF0000"/>
                </a:solidFill>
              </a:rPr>
              <a:t>Benefit 3: Same BW indication as update RTS/CTS can be used in this scenario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and Benefits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sz="1800" dirty="0" smtClean="0"/>
              <a:t>B3 in the scrambler sequence is used as BANDWIDTH EXTENSION bit, B3 combines with B5B6 is used to indicate PPDU bandwidth </a:t>
            </a:r>
            <a:endParaRPr lang="en-US" sz="1800" dirty="0"/>
          </a:p>
          <a:p>
            <a:pPr lvl="1" algn="just"/>
            <a:r>
              <a:rPr lang="en-US" sz="1600" dirty="0" smtClean="0"/>
              <a:t>B3=0, and B5B6 = 0~3 to indicate 20, 40, 80, and 160(80+80)MHz respectively</a:t>
            </a:r>
          </a:p>
          <a:p>
            <a:pPr lvl="1" algn="just"/>
            <a:r>
              <a:rPr lang="en-US" altLang="zh-CN" sz="1600" dirty="0" smtClean="0"/>
              <a:t>B3=1, </a:t>
            </a:r>
            <a:r>
              <a:rPr lang="en-US" altLang="zh-CN" sz="1600" dirty="0"/>
              <a:t>and B5B6 = </a:t>
            </a:r>
            <a:r>
              <a:rPr lang="en-US" altLang="zh-CN" sz="1600" dirty="0" smtClean="0"/>
              <a:t>0~1 </a:t>
            </a:r>
            <a:r>
              <a:rPr lang="en-US" altLang="zh-CN" sz="1600" dirty="0"/>
              <a:t>to indicate </a:t>
            </a:r>
            <a:r>
              <a:rPr lang="en-US" altLang="zh-CN" sz="1600" dirty="0" smtClean="0"/>
              <a:t>240(160+80) and 320(160+160)MHz respectively</a:t>
            </a:r>
          </a:p>
          <a:p>
            <a:pPr lvl="1" algn="just"/>
            <a:r>
              <a:rPr lang="en-US" altLang="zh-CN" sz="1600" dirty="0" smtClean="0"/>
              <a:t>B3=1, </a:t>
            </a:r>
            <a:r>
              <a:rPr lang="en-US" altLang="zh-CN" sz="1600" dirty="0"/>
              <a:t>and B5B6 = </a:t>
            </a:r>
            <a:r>
              <a:rPr lang="en-US" altLang="zh-CN" sz="1600" dirty="0" smtClean="0"/>
              <a:t>2~3 are reserved for future use.</a:t>
            </a:r>
            <a:endParaRPr lang="en-US" sz="1600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BW Indication using Scrambler </a:t>
            </a:r>
            <a:r>
              <a:rPr lang="en-US" dirty="0"/>
              <a:t>S</a:t>
            </a:r>
            <a:r>
              <a:rPr lang="en-US" dirty="0" smtClean="0"/>
              <a:t>equence</a:t>
            </a:r>
            <a:endParaRPr lang="en-US" dirty="0"/>
          </a:p>
        </p:txBody>
      </p:sp>
      <p:sp>
        <p:nvSpPr>
          <p:cNvPr id="8" name="矩形 4"/>
          <p:cNvSpPr>
            <a:spLocks noChangeArrowheads="1"/>
          </p:cNvSpPr>
          <p:nvPr/>
        </p:nvSpPr>
        <p:spPr bwMode="auto">
          <a:xfrm>
            <a:off x="266700" y="4879975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1635125" y="4879975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0" name="矩形 6"/>
          <p:cNvSpPr>
            <a:spLocks noChangeArrowheads="1"/>
          </p:cNvSpPr>
          <p:nvPr/>
        </p:nvSpPr>
        <p:spPr bwMode="auto">
          <a:xfrm>
            <a:off x="3003550" y="4879975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1" name="矩形 7"/>
          <p:cNvSpPr>
            <a:spLocks noChangeArrowheads="1"/>
          </p:cNvSpPr>
          <p:nvPr/>
        </p:nvSpPr>
        <p:spPr bwMode="auto">
          <a:xfrm>
            <a:off x="4371975" y="4879975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2" name="文本框 8"/>
          <p:cNvSpPr txBox="1">
            <a:spLocks noChangeArrowheads="1"/>
          </p:cNvSpPr>
          <p:nvPr/>
        </p:nvSpPr>
        <p:spPr bwMode="auto">
          <a:xfrm>
            <a:off x="315913" y="4879975"/>
            <a:ext cx="1390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Pseudo random integer</a:t>
            </a:r>
          </a:p>
        </p:txBody>
      </p:sp>
      <p:sp>
        <p:nvSpPr>
          <p:cNvPr id="13" name="文本框 9"/>
          <p:cNvSpPr txBox="1">
            <a:spLocks noChangeArrowheads="1"/>
          </p:cNvSpPr>
          <p:nvPr/>
        </p:nvSpPr>
        <p:spPr bwMode="auto">
          <a:xfrm>
            <a:off x="1779588" y="4860925"/>
            <a:ext cx="1439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>
                <a:solidFill>
                  <a:srgbClr val="FF0000"/>
                </a:solidFill>
              </a:rPr>
              <a:t>BANDWIDTH EXTENSION</a:t>
            </a:r>
          </a:p>
        </p:txBody>
      </p:sp>
      <p:sp>
        <p:nvSpPr>
          <p:cNvPr id="14" name="文本框 10"/>
          <p:cNvSpPr txBox="1">
            <a:spLocks noChangeArrowheads="1"/>
          </p:cNvSpPr>
          <p:nvPr/>
        </p:nvSpPr>
        <p:spPr bwMode="auto">
          <a:xfrm>
            <a:off x="3003550" y="4879975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DYN_BANDWIDTH_IN_NON_HT</a:t>
            </a:r>
          </a:p>
        </p:txBody>
      </p:sp>
      <p:sp>
        <p:nvSpPr>
          <p:cNvPr id="15" name="文本框 11"/>
          <p:cNvSpPr txBox="1">
            <a:spLocks noChangeArrowheads="1"/>
          </p:cNvSpPr>
          <p:nvPr/>
        </p:nvSpPr>
        <p:spPr bwMode="auto">
          <a:xfrm>
            <a:off x="4371975" y="4879975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CH_BANDWIDTH_IN_NON_HT</a:t>
            </a:r>
          </a:p>
        </p:txBody>
      </p:sp>
      <p:sp>
        <p:nvSpPr>
          <p:cNvPr id="16" name="文本框 12"/>
          <p:cNvSpPr txBox="1">
            <a:spLocks noChangeArrowheads="1"/>
          </p:cNvSpPr>
          <p:nvPr/>
        </p:nvSpPr>
        <p:spPr bwMode="auto">
          <a:xfrm>
            <a:off x="250825" y="5384800"/>
            <a:ext cx="558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B0                  B2               B3                           B4                  B5                   B6</a:t>
            </a: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61567"/>
              </p:ext>
            </p:extLst>
          </p:nvPr>
        </p:nvGraphicFramePr>
        <p:xfrm>
          <a:off x="6199790" y="3766114"/>
          <a:ext cx="2555875" cy="265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58"/>
                <a:gridCol w="863958"/>
                <a:gridCol w="1226259"/>
              </a:tblGrid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B5 B6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BW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51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160MHz</a:t>
                      </a:r>
                      <a:r>
                        <a:rPr lang="en-US" sz="1400" baseline="0" dirty="0" smtClean="0"/>
                        <a:t> or 80+80MHz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</a:t>
                      </a:r>
                      <a:r>
                        <a:rPr lang="en-US" altLang="zh-CN" sz="1400" dirty="0" smtClean="0"/>
                        <a:t>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2-3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reserved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</a:tbl>
          </a:graphicData>
        </a:graphic>
      </p:graphicFrame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A new control frame is needed to do channel protection for preamble puncture, but will lose the </a:t>
            </a:r>
            <a:r>
              <a:rPr lang="en-US" altLang="zh-CN" sz="1800" dirty="0"/>
              <a:t>NAV setting rule of RTS frame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After a new control frame is introduced, an EHT STA still needs to support both new control frame and RTS/CTS frames;</a:t>
            </a:r>
          </a:p>
          <a:p>
            <a:pPr algn="just"/>
            <a:r>
              <a:rPr lang="en-US" sz="1800" dirty="0" smtClean="0"/>
              <a:t>Propose to add bandwidth indication capability for BW larger than 160MHz in scrambler sequence;</a:t>
            </a:r>
          </a:p>
          <a:p>
            <a:pPr lvl="1" algn="just"/>
            <a:r>
              <a:rPr lang="en-US" sz="1400" dirty="0" smtClean="0"/>
              <a:t>The indication neither introduce new frame type, nor signaling overhead</a:t>
            </a:r>
          </a:p>
          <a:p>
            <a:pPr lvl="1" algn="just"/>
            <a:r>
              <a:rPr lang="en-US" sz="1400" dirty="0" smtClean="0"/>
              <a:t>The indication can be used for EHT target STA to save overhead while retain NAV setting rule of RTS frame</a:t>
            </a:r>
          </a:p>
          <a:p>
            <a:pPr lvl="1" algn="just"/>
            <a:r>
              <a:rPr lang="en-US" sz="1400" dirty="0" smtClean="0"/>
              <a:t>The indication can be used in all existing control frames in non-HT or non-HT duplicated frames. 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BW larger than 160MHz through scrambler sequence in non-HT or non-HT duplicated frames?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use one more bit in scrambler sequence, which is B3, to indicate bandwidth larger than 160MHz in non-HT or non-HT duplicated frames?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use below indication of scrambler sequence in non-HT or non-HT duplicated frames?</a:t>
            </a:r>
          </a:p>
          <a:p>
            <a:pPr lvl="1" algn="just"/>
            <a:r>
              <a:rPr lang="en-US" altLang="zh-CN" sz="1600" dirty="0"/>
              <a:t>B3=0, and B5B6 = 0~3 to indicate 20, 40, 80, and 160(80+80)MHz respectively</a:t>
            </a:r>
          </a:p>
          <a:p>
            <a:pPr lvl="1" algn="just"/>
            <a:r>
              <a:rPr lang="en-US" altLang="zh-CN" sz="1600" dirty="0" smtClean="0"/>
              <a:t>B3=1, </a:t>
            </a:r>
            <a:r>
              <a:rPr lang="en-US" altLang="zh-CN" sz="1600" dirty="0"/>
              <a:t>and B5B6 = 0~1 to indicate 240(160+80) and 320(160+160)MHz respectively</a:t>
            </a:r>
          </a:p>
          <a:p>
            <a:pPr lvl="1" algn="just"/>
            <a:r>
              <a:rPr lang="en-US" altLang="zh-CN" sz="1600" dirty="0" smtClean="0"/>
              <a:t>B3=1, </a:t>
            </a:r>
            <a:r>
              <a:rPr lang="en-US" altLang="zh-CN" sz="1600" dirty="0"/>
              <a:t>and B5B6 = 2~3 are </a:t>
            </a:r>
            <a:r>
              <a:rPr lang="en-US" altLang="zh-CN" sz="1600" dirty="0" smtClean="0"/>
              <a:t>reserved.</a:t>
            </a:r>
            <a:endParaRPr lang="en-US" altLang="zh-CN" sz="1600" dirty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8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92809</TotalTime>
  <Words>945</Words>
  <Application>Microsoft Office PowerPoint</Application>
  <PresentationFormat>全屏显示(4:3)</PresentationFormat>
  <Paragraphs>144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Qualcomm Office Regular</vt:lpstr>
      <vt:lpstr>Qualcomm Regular</vt:lpstr>
      <vt:lpstr>宋体</vt:lpstr>
      <vt:lpstr>Arial</vt:lpstr>
      <vt:lpstr>Times New Roman</vt:lpstr>
      <vt:lpstr>Wingdings</vt:lpstr>
      <vt:lpstr>802-11-Submission</vt:lpstr>
      <vt:lpstr>BW indication of 320MHz for non-HT and non-HT duplicate frames</vt:lpstr>
      <vt:lpstr>Motivation</vt:lpstr>
      <vt:lpstr>Motivation</vt:lpstr>
      <vt:lpstr>Scenarios and Benefits</vt:lpstr>
      <vt:lpstr>BW Indication using Scrambler Sequence</vt:lpstr>
      <vt:lpstr>Conclusion</vt:lpstr>
      <vt:lpstr>Straw Poll 1</vt:lpstr>
      <vt:lpstr>Straw Poll 2</vt:lpstr>
      <vt:lpstr>Straw Poll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2010</cp:revision>
  <cp:lastPrinted>1998-02-10T13:28:06Z</cp:lastPrinted>
  <dcterms:created xsi:type="dcterms:W3CDTF">2004-12-02T14:01:45Z</dcterms:created>
  <dcterms:modified xsi:type="dcterms:W3CDTF">2020-04-15T11:42:56Z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1586473556</vt:lpwstr>
  </property>
</Properties>
</file>