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3" r:id="rId3"/>
    <p:sldId id="357" r:id="rId4"/>
    <p:sldId id="358" r:id="rId5"/>
    <p:sldId id="359" r:id="rId6"/>
    <p:sldId id="360" r:id="rId7"/>
    <p:sldId id="362" r:id="rId8"/>
    <p:sldId id="361" r:id="rId9"/>
    <p:sldId id="348" r:id="rId10"/>
    <p:sldId id="365" r:id="rId11"/>
    <p:sldId id="367" r:id="rId12"/>
    <p:sldId id="364" r:id="rId13"/>
    <p:sldId id="363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AE690"/>
    <a:srgbClr val="FD9491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802.11-20/0615-02-00be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3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Discovery mechanism for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2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Do </a:t>
            </a:r>
            <a:r>
              <a:rPr lang="en-US" altLang="zh-CN" dirty="0"/>
              <a:t>you agree to add MLD-index to the TBTT Information field of the RNR element, which is used to indicate the ID of the AP MLD in which the reported AP is? </a:t>
            </a:r>
            <a:endParaRPr lang="zh-CN" altLang="zh-CN" dirty="0"/>
          </a:p>
          <a:p>
            <a:pPr lvl="1"/>
            <a:r>
              <a:rPr lang="en-US" altLang="zh-CN" sz="1800" dirty="0"/>
              <a:t>MLD-Index is set to BSSID Index of a non transmitted BSSID if the reported AP is the in the same MLD as the non-transmitted BSSID and the reporting AP is the same Multiple BSSID set as the non-transmitted BSSID</a:t>
            </a:r>
            <a:endParaRPr lang="zh-CN" altLang="zh-CN" sz="1800" dirty="0"/>
          </a:p>
          <a:p>
            <a:pPr lvl="1"/>
            <a:r>
              <a:rPr lang="en-US" altLang="zh-CN" sz="1800" dirty="0"/>
              <a:t>MLD-Index is set to zero if the reported AP is in the same MLD as the reporting AP</a:t>
            </a:r>
            <a:endParaRPr lang="zh-CN" altLang="zh-CN" sz="1800" dirty="0"/>
          </a:p>
          <a:p>
            <a:pPr lvl="1"/>
            <a:r>
              <a:rPr lang="en-US" altLang="zh-CN" sz="1800" dirty="0"/>
              <a:t>MLD-Index of the AP MLD in which the reported AP is shall be unique in the frame sent by the reporting AP</a:t>
            </a:r>
            <a:endParaRPr lang="zh-CN" altLang="zh-CN" sz="18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carry Link </a:t>
            </a:r>
            <a:r>
              <a:rPr lang="en-US" altLang="zh-CN" dirty="0" smtClean="0"/>
              <a:t>ID </a:t>
            </a:r>
            <a:r>
              <a:rPr lang="en-US" altLang="zh-CN" dirty="0" smtClean="0"/>
              <a:t>in </a:t>
            </a:r>
            <a:r>
              <a:rPr lang="en-US" altLang="zh-CN" dirty="0"/>
              <a:t>the TBTT Information field of the RNR element, which is used to indicate the </a:t>
            </a:r>
            <a:r>
              <a:rPr lang="en-US" altLang="zh-CN" dirty="0" smtClean="0"/>
              <a:t>identifier of the </a:t>
            </a:r>
            <a:r>
              <a:rPr lang="en-US" altLang="zh-CN" dirty="0"/>
              <a:t>reported </a:t>
            </a:r>
            <a:r>
              <a:rPr lang="en-US" altLang="zh-CN" dirty="0" smtClean="0"/>
              <a:t>AP </a:t>
            </a:r>
            <a:r>
              <a:rPr lang="en-US" altLang="zh-CN" dirty="0"/>
              <a:t>if the reported AP in the AP MLD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profile in the Multiple BSSID element shall carry the MLD related parameters, </a:t>
            </a:r>
            <a:r>
              <a:rPr lang="en-US" altLang="zh-CN" dirty="0" smtClean="0"/>
              <a:t>such as Link ID, </a:t>
            </a:r>
            <a:r>
              <a:rPr lang="en-US" altLang="zh-CN" dirty="0" smtClean="0"/>
              <a:t>if </a:t>
            </a:r>
            <a:r>
              <a:rPr lang="en-US" altLang="zh-CN" dirty="0"/>
              <a:t>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</a:t>
            </a:r>
            <a:r>
              <a:rPr lang="en-US" altLang="zh-CN" dirty="0"/>
              <a:t>BSSID </a:t>
            </a:r>
            <a:r>
              <a:rPr lang="en-US" altLang="zh-CN" dirty="0" smtClean="0"/>
              <a:t>is in an AP MLD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sz="1800" dirty="0"/>
              <a:t>The container for Link ID is TBD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4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US" altLang="zh-CN" dirty="0"/>
              <a:t>RNR element shall not carry the info of any non-transmitted BSSID in the same Multiple BSSID set as the reporting AP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discover a </a:t>
            </a:r>
            <a:r>
              <a:rPr lang="en-US" altLang="zh-CN" dirty="0"/>
              <a:t>particular </a:t>
            </a:r>
            <a:r>
              <a:rPr lang="en-US" altLang="zh-CN" dirty="0" smtClean="0"/>
              <a:t>BSS/AP, </a:t>
            </a:r>
            <a:r>
              <a:rPr lang="en-US" altLang="zh-CN" dirty="0"/>
              <a:t>a STA </a:t>
            </a:r>
            <a:r>
              <a:rPr lang="en-US" altLang="zh-CN" dirty="0" smtClean="0"/>
              <a:t>can do either passive scanning or active scanning</a:t>
            </a:r>
          </a:p>
          <a:p>
            <a:pPr lvl="1"/>
            <a:r>
              <a:rPr lang="en-US" altLang="zh-CN" sz="1600" dirty="0"/>
              <a:t>To passive scan, the STA shall listen to each channel scanned for no </a:t>
            </a:r>
            <a:r>
              <a:rPr lang="en-US" altLang="zh-CN" sz="1600" dirty="0" smtClean="0"/>
              <a:t>longer than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maximum duration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actively scan, the STA shall transmit Probe Request frames containing a wildcard </a:t>
            </a:r>
            <a:r>
              <a:rPr lang="en-US" altLang="zh-CN" sz="1600" dirty="0" smtClean="0"/>
              <a:t>SSID, </a:t>
            </a:r>
            <a:r>
              <a:rPr lang="en-US" altLang="zh-CN" sz="1600" dirty="0"/>
              <a:t>the desired SSID or one or more SSID List elements</a:t>
            </a:r>
          </a:p>
          <a:p>
            <a:r>
              <a:rPr lang="en-US" altLang="zh-CN" dirty="0" smtClean="0"/>
              <a:t>To speed up discovery , an AP could provide info for another AP in the same co-located set </a:t>
            </a:r>
          </a:p>
          <a:p>
            <a:pPr lvl="1"/>
            <a:r>
              <a:rPr lang="en-US" altLang="zh-CN" sz="1600" dirty="0"/>
              <a:t>Info carried in reduce neighbor report element is an example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A STA could find the info of more than one AP by just scanning one AP</a:t>
            </a:r>
            <a:endParaRPr lang="en-US" altLang="zh-CN" sz="1600" dirty="0"/>
          </a:p>
          <a:p>
            <a:r>
              <a:rPr lang="en-US" altLang="zh-CN" dirty="0" smtClean="0"/>
              <a:t>In this contribution, we focus on the discover mechanism for AP multi-link device (MLD).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802.11ax extended the operating frequency band to 6GHz, and the AP operating on 6GHz is expected to be multi-band collocated device</a:t>
            </a:r>
          </a:p>
          <a:p>
            <a:r>
              <a:rPr lang="en-US" altLang="zh-CN" dirty="0" smtClean="0"/>
              <a:t>To avoid probe storm and make 6GHz green, a few</a:t>
            </a:r>
            <a:r>
              <a:rPr lang="zh-CN" altLang="en-US" dirty="0" smtClean="0"/>
              <a:t> </a:t>
            </a:r>
            <a:r>
              <a:rPr lang="en-US" altLang="zh-CN" dirty="0" smtClean="0"/>
              <a:t>6GHz AP discovery mechanisms were proposed</a:t>
            </a:r>
          </a:p>
          <a:p>
            <a:r>
              <a:rPr lang="en-US" altLang="zh-CN" dirty="0" smtClean="0"/>
              <a:t>Finally, the group converged to use reduce neighbor report element to help speed up the discovery for 6GHz AP</a:t>
            </a:r>
          </a:p>
          <a:p>
            <a:pPr lvl="1"/>
            <a:r>
              <a:rPr lang="en-US" altLang="zh-CN" sz="1600" dirty="0"/>
              <a:t>The reduce neighbor </a:t>
            </a:r>
            <a:r>
              <a:rPr lang="en-US" altLang="zh-CN" sz="1600" dirty="0" smtClean="0"/>
              <a:t>report (RNR) just carries </a:t>
            </a:r>
            <a:r>
              <a:rPr lang="en-US" altLang="zh-CN" sz="1600" dirty="0"/>
              <a:t>minimum info of </a:t>
            </a:r>
            <a:r>
              <a:rPr lang="en-US" altLang="zh-CN" sz="1600" dirty="0" smtClean="0"/>
              <a:t>collocated 6GHz </a:t>
            </a:r>
            <a:r>
              <a:rPr lang="en-US" altLang="zh-CN" sz="1600" dirty="0"/>
              <a:t>AP</a:t>
            </a:r>
            <a:r>
              <a:rPr lang="zh-CN" altLang="en-US" sz="1600" dirty="0"/>
              <a:t> </a:t>
            </a:r>
            <a:r>
              <a:rPr lang="en-US" altLang="zh-CN" sz="1600" dirty="0"/>
              <a:t>such that the beacon could not be </a:t>
            </a:r>
            <a:r>
              <a:rPr lang="en-US" altLang="zh-CN" sz="1600" dirty="0" smtClean="0"/>
              <a:t>bloated</a:t>
            </a:r>
          </a:p>
          <a:p>
            <a:pPr lvl="1"/>
            <a:r>
              <a:rPr lang="en-US" altLang="zh-CN" sz="1600" dirty="0" smtClean="0"/>
              <a:t>The AP operating on 2.4/5GHz shall advertise its co-located 6GHz AP through the RNR element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APs in a multi-link device can be regarded as co-located, but a little bit different from the excising co-located device</a:t>
            </a:r>
          </a:p>
          <a:p>
            <a:pPr lvl="1"/>
            <a:r>
              <a:rPr lang="en-US" altLang="zh-CN" sz="1600" dirty="0"/>
              <a:t>An STA could do association with one AP to </a:t>
            </a:r>
            <a:r>
              <a:rPr lang="en-US" altLang="zh-CN" sz="1600" dirty="0" smtClean="0"/>
              <a:t>achieve </a:t>
            </a:r>
            <a:r>
              <a:rPr lang="en-US" altLang="zh-CN" sz="1600" dirty="0"/>
              <a:t>multi-link association with more than one AP in </a:t>
            </a:r>
            <a:r>
              <a:rPr lang="en-US" altLang="zh-CN" sz="1600" dirty="0" smtClean="0"/>
              <a:t>its AP  </a:t>
            </a:r>
            <a:r>
              <a:rPr lang="en-US" altLang="zh-CN" sz="1600" dirty="0"/>
              <a:t>MLD</a:t>
            </a:r>
          </a:p>
          <a:p>
            <a:r>
              <a:rPr lang="en-US" altLang="zh-CN" dirty="0" smtClean="0"/>
              <a:t>Since Multi-link association is done just with </a:t>
            </a:r>
            <a:r>
              <a:rPr lang="en-US" altLang="zh-CN" dirty="0"/>
              <a:t>one </a:t>
            </a:r>
            <a:r>
              <a:rPr lang="en-US" altLang="zh-CN" dirty="0" smtClean="0"/>
              <a:t>AP in an AP MLD, so the discovery for the AP MLD is needed</a:t>
            </a:r>
          </a:p>
          <a:p>
            <a:r>
              <a:rPr lang="en-US" altLang="zh-CN" dirty="0" smtClean="0"/>
              <a:t>Here we propose to reuse RNR carry the minimum info of the other APs in the same AP MLD as the reporting AP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device with multiple BSSID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Multiple BSSID is a mandatory feature in 802.11ax, it is straight forward to implement it at EHT AP</a:t>
            </a:r>
          </a:p>
          <a:p>
            <a:r>
              <a:rPr lang="en-US" altLang="zh-CN" sz="2000" dirty="0" smtClean="0"/>
              <a:t>We agreed </a:t>
            </a:r>
            <a:r>
              <a:rPr lang="en-US" altLang="zh-CN" sz="2000" dirty="0"/>
              <a:t>that each AP of an AP MLD is independently configured to operate 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of a multiple BSSID </a:t>
            </a:r>
            <a:r>
              <a:rPr lang="en-US" altLang="zh-CN" sz="2000" dirty="0" smtClean="0"/>
              <a:t>set, or not a </a:t>
            </a:r>
            <a:r>
              <a:rPr lang="en-US" altLang="zh-CN" sz="2000" dirty="0"/>
              <a:t>multiple BSSID </a:t>
            </a:r>
            <a:r>
              <a:rPr lang="en-US" altLang="zh-CN" sz="2000" dirty="0" smtClean="0"/>
              <a:t>set [1]</a:t>
            </a:r>
          </a:p>
          <a:p>
            <a:r>
              <a:rPr lang="en-US" altLang="zh-CN" sz="2000" dirty="0" smtClean="0"/>
              <a:t>An example is shown as below, and the BSSID with x is transmitted BSSID in a multiple BSSID set</a:t>
            </a:r>
          </a:p>
          <a:p>
            <a:r>
              <a:rPr lang="en-US" altLang="zh-CN" sz="2000" dirty="0" smtClean="0"/>
              <a:t>We call the following structure a collocated AP MLD set</a:t>
            </a:r>
          </a:p>
          <a:p>
            <a:pPr lvl="1"/>
            <a:r>
              <a:rPr lang="en-US" altLang="zh-CN" sz="1600" dirty="0"/>
              <a:t>A single STA could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contained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:a16="http://schemas.microsoft.com/office/drawing/2014/main" xmlns="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87681"/>
              </p:ext>
            </p:extLst>
          </p:nvPr>
        </p:nvGraphicFramePr>
        <p:xfrm>
          <a:off x="5257800" y="4506913"/>
          <a:ext cx="3781425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Visio" r:id="rId3" imgW="4324227" imgH="2200236" progId="Visio.Drawing.11">
                  <p:embed/>
                </p:oleObj>
              </mc:Choice>
              <mc:Fallback>
                <p:oleObj name="Visio" r:id="rId3" imgW="4324227" imgH="220023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7800" y="4506913"/>
                        <a:ext cx="3781425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14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Discovery for </a:t>
            </a:r>
            <a:r>
              <a:rPr lang="en-US" altLang="zh-CN" dirty="0"/>
              <a:t>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We propose to reuse </a:t>
            </a:r>
            <a:r>
              <a:rPr lang="en-US" altLang="zh-CN" sz="2000" dirty="0"/>
              <a:t>RNR </a:t>
            </a:r>
            <a:r>
              <a:rPr lang="en-US" altLang="zh-CN" sz="2000" dirty="0" smtClean="0"/>
              <a:t>to carry </a:t>
            </a:r>
            <a:r>
              <a:rPr lang="en-US" altLang="zh-CN" sz="2000" dirty="0"/>
              <a:t>the minimum info of </a:t>
            </a:r>
            <a:r>
              <a:rPr lang="en-US" altLang="zh-CN" sz="2000" dirty="0" smtClean="0"/>
              <a:t>all the </a:t>
            </a:r>
            <a:r>
              <a:rPr lang="en-US" altLang="zh-CN" sz="2000" dirty="0"/>
              <a:t>other APs in the same </a:t>
            </a:r>
            <a:r>
              <a:rPr lang="en-US" altLang="zh-CN" sz="2000" dirty="0" smtClean="0"/>
              <a:t>co-located AP MLD set </a:t>
            </a:r>
            <a:r>
              <a:rPr lang="en-US" altLang="zh-CN" sz="2000" dirty="0"/>
              <a:t>as the reporting </a:t>
            </a:r>
            <a:r>
              <a:rPr lang="en-US" altLang="zh-CN" sz="2000" dirty="0" smtClean="0"/>
              <a:t>AP</a:t>
            </a:r>
          </a:p>
          <a:p>
            <a:r>
              <a:rPr lang="en-US" altLang="zh-CN" sz="2000" dirty="0" smtClean="0"/>
              <a:t>Like Co-located subfield for 6GHz AP, we propose “</a:t>
            </a:r>
            <a:r>
              <a:rPr lang="en-US" altLang="zh-CN" sz="2000" dirty="0"/>
              <a:t>co-located AP MLD set </a:t>
            </a:r>
            <a:r>
              <a:rPr lang="en-US" altLang="zh-CN" sz="2000" dirty="0" smtClean="0"/>
              <a:t>” in RNR element to indicate the relationship between the reported AP and the reporting AP</a:t>
            </a:r>
          </a:p>
          <a:p>
            <a:r>
              <a:rPr lang="en-US" altLang="zh-CN" sz="2000" dirty="0"/>
              <a:t>Besides “co-located AP MLD set </a:t>
            </a:r>
            <a:r>
              <a:rPr lang="en-US" altLang="zh-CN" sz="2000" dirty="0" smtClean="0"/>
              <a:t>”, the relationship among the APs in </a:t>
            </a:r>
            <a:r>
              <a:rPr lang="en-US" altLang="zh-CN" sz="2000" dirty="0"/>
              <a:t>the co-located AP MLD set </a:t>
            </a:r>
            <a:r>
              <a:rPr lang="en-US" altLang="zh-CN" sz="2000" dirty="0" smtClean="0"/>
              <a:t>also needs to be specified </a:t>
            </a:r>
          </a:p>
          <a:p>
            <a:pPr lvl="1"/>
            <a:r>
              <a:rPr lang="en-US" altLang="zh-CN" sz="1600" dirty="0"/>
              <a:t>Transmitted BSSID field and Multiple BSSID field are already in the </a:t>
            </a:r>
            <a:r>
              <a:rPr lang="en-US" altLang="zh-CN" sz="1600" dirty="0" smtClean="0"/>
              <a:t>RNR element</a:t>
            </a:r>
          </a:p>
          <a:p>
            <a:pPr lvl="1"/>
            <a:r>
              <a:rPr lang="en-US" altLang="zh-CN" sz="1600" dirty="0" smtClean="0"/>
              <a:t>MLD-index is needed to indicate in which MLD the reported AP </a:t>
            </a:r>
            <a:r>
              <a:rPr lang="en-US" altLang="zh-CN" sz="1600" dirty="0" smtClean="0"/>
              <a:t>is, such as BSSID-Index for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Multiple BSSID set-index is needed to indicate in which Multiple BSSID set the reported AP is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 simple index, like Link ID, for the reported AP in a MLD is needed</a:t>
            </a:r>
          </a:p>
          <a:p>
            <a:pPr lvl="1"/>
            <a:r>
              <a:rPr lang="en-US" altLang="zh-CN" sz="1600" dirty="0"/>
              <a:t>This Link </a:t>
            </a:r>
            <a:r>
              <a:rPr lang="en-US" altLang="zh-CN" sz="1600" dirty="0" smtClean="0"/>
              <a:t>ID corresponding to the reported AP </a:t>
            </a:r>
            <a:r>
              <a:rPr lang="en-US" altLang="zh-CN" sz="1600" dirty="0"/>
              <a:t>could be used for the follow up multi-link </a:t>
            </a:r>
            <a:r>
              <a:rPr lang="en-US" altLang="zh-CN" sz="1600" dirty="0" smtClean="0"/>
              <a:t>operation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for 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Besides the </a:t>
            </a:r>
            <a:r>
              <a:rPr lang="en-US" altLang="zh-CN" sz="2000" dirty="0"/>
              <a:t>relationship among the APs in the co-located AP MLD </a:t>
            </a:r>
            <a:r>
              <a:rPr lang="en-US" altLang="zh-CN" sz="2000" dirty="0" smtClean="0"/>
              <a:t>set, it is important to avoid the repeated info with the </a:t>
            </a:r>
            <a:r>
              <a:rPr lang="en-US" altLang="zh-CN" sz="2000" dirty="0"/>
              <a:t>existing</a:t>
            </a:r>
            <a:r>
              <a:rPr lang="en-US" altLang="zh-CN" sz="2000" dirty="0" smtClean="0"/>
              <a:t> advertisement, e.g., Multiple BSSID element</a:t>
            </a:r>
          </a:p>
          <a:p>
            <a:r>
              <a:rPr lang="en-US" altLang="zh-CN" sz="2000" dirty="0" smtClean="0"/>
              <a:t>For multiple BSSID set, the transmitted AP will broadcast Multiple BSSID element through the Beacon and Probe Response frames</a:t>
            </a:r>
          </a:p>
          <a:p>
            <a:pPr lvl="1"/>
            <a:r>
              <a:rPr lang="en-US" altLang="zh-CN" sz="1600" dirty="0"/>
              <a:t>Multiple BSSID element </a:t>
            </a:r>
            <a:r>
              <a:rPr lang="en-US" altLang="zh-CN" sz="1600" dirty="0" smtClean="0"/>
              <a:t>carries </a:t>
            </a:r>
            <a:r>
              <a:rPr lang="en-US" altLang="zh-CN" sz="1600" dirty="0"/>
              <a:t>the info of the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If the reporting AP is transmitted </a:t>
            </a:r>
            <a:r>
              <a:rPr lang="en-US" altLang="zh-CN" b="1" dirty="0" smtClean="0">
                <a:ea typeface="+mn-ea"/>
                <a:cs typeface="+mn-cs"/>
              </a:rPr>
              <a:t>BSSID, we propose that RNR element does not carry the info of any </a:t>
            </a:r>
            <a:r>
              <a:rPr lang="en-US" altLang="zh-CN" b="1" dirty="0" err="1" smtClean="0">
                <a:ea typeface="+mn-ea"/>
                <a:cs typeface="+mn-cs"/>
              </a:rPr>
              <a:t>nontransmitted</a:t>
            </a:r>
            <a:r>
              <a:rPr lang="en-US" altLang="zh-CN" b="1" dirty="0" smtClean="0">
                <a:ea typeface="+mn-ea"/>
                <a:cs typeface="+mn-cs"/>
              </a:rPr>
              <a:t> BSSID in the same Multiple BSSID set</a:t>
            </a:r>
          </a:p>
          <a:p>
            <a:pPr lvl="1"/>
            <a:r>
              <a:rPr lang="en-US" altLang="zh-CN" sz="1600" dirty="0"/>
              <a:t>The corresponding MLD related info could be carried in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BSSID </a:t>
            </a:r>
            <a:r>
              <a:rPr lang="en-US" altLang="zh-CN" sz="1600" dirty="0" smtClean="0"/>
              <a:t>profile, such as MLD-index, Link ID</a:t>
            </a:r>
            <a:r>
              <a:rPr lang="en-US" altLang="zh-CN" b="1" dirty="0" smtClean="0">
                <a:ea typeface="+mn-ea"/>
                <a:cs typeface="+mn-cs"/>
              </a:rPr>
              <a:t> </a:t>
            </a:r>
            <a:endParaRPr lang="en-US" altLang="zh-CN" b="1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B4933274-ACE4-4EDC-88B2-D925B69B30C8}"/>
              </a:ext>
            </a:extLst>
          </p:cNvPr>
          <p:cNvSpPr/>
          <p:nvPr/>
        </p:nvSpPr>
        <p:spPr bwMode="auto">
          <a:xfrm>
            <a:off x="1749844" y="5806129"/>
            <a:ext cx="233033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227323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AFF3877A-5E84-436E-B25F-5520BCC6BE16}"/>
              </a:ext>
            </a:extLst>
          </p:cNvPr>
          <p:cNvSpPr txBox="1"/>
          <p:nvPr/>
        </p:nvSpPr>
        <p:spPr>
          <a:xfrm>
            <a:off x="1760742" y="586104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graphicFrame>
        <p:nvGraphicFramePr>
          <p:cNvPr id="15" name="Object 1">
            <a:extLst>
              <a:ext uri="{FF2B5EF4-FFF2-40B4-BE49-F238E27FC236}">
                <a16:creationId xmlns:a16="http://schemas.microsoft.com/office/drawing/2014/main" xmlns="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20953"/>
              </p:ext>
            </p:extLst>
          </p:nvPr>
        </p:nvGraphicFramePr>
        <p:xfrm>
          <a:off x="6629400" y="5287451"/>
          <a:ext cx="2406315" cy="125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Visio" r:id="rId3" imgW="4320466" imgH="2202127" progId="Visio.Drawing.11">
                  <p:embed/>
                </p:oleObj>
              </mc:Choice>
              <mc:Fallback>
                <p:oleObj name="Visio" r:id="rId3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400" y="5287451"/>
                        <a:ext cx="2406315" cy="1255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3591079" y="5867198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2708579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xmlns="" id="{B4933274-ACE4-4EDC-88B2-D925B69B30C8}"/>
              </a:ext>
            </a:extLst>
          </p:cNvPr>
          <p:cNvSpPr/>
          <p:nvPr/>
        </p:nvSpPr>
        <p:spPr bwMode="auto">
          <a:xfrm>
            <a:off x="4421135" y="5803980"/>
            <a:ext cx="1183044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5167248" y="5860971"/>
            <a:ext cx="359143" cy="277077"/>
          </a:xfrm>
          <a:prstGeom prst="rect">
            <a:avLst/>
          </a:prstGeom>
          <a:solidFill>
            <a:srgbClr val="00B0F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xmlns="" id="{AFF3877A-5E84-436E-B25F-5520BCC6BE16}"/>
              </a:ext>
            </a:extLst>
          </p:cNvPr>
          <p:cNvSpPr txBox="1"/>
          <p:nvPr/>
        </p:nvSpPr>
        <p:spPr>
          <a:xfrm>
            <a:off x="4401339" y="5861049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MBSSID</a:t>
            </a:r>
            <a:endParaRPr lang="en-US" sz="1200" dirty="0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312137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lang="en-US" altLang="zh-CN" dirty="0">
                <a:latin typeface="Times New Roman" pitchFamily="18" charset="0"/>
              </a:rPr>
              <a:t>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724608" y="6258334"/>
            <a:ext cx="1511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Sent by BSSID—1x</a:t>
            </a:r>
            <a:endParaRPr lang="zh-CN" altLang="en-US" sz="1050" dirty="0"/>
          </a:p>
        </p:txBody>
      </p:sp>
      <p:sp>
        <p:nvSpPr>
          <p:cNvPr id="31" name="矩形 30"/>
          <p:cNvSpPr/>
          <p:nvPr/>
        </p:nvSpPr>
        <p:spPr bwMode="auto">
          <a:xfrm>
            <a:off x="1042119" y="5661281"/>
            <a:ext cx="4876800" cy="6095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to reuse RNR element to advertise the minimum info 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en-US" altLang="zh-CN" dirty="0"/>
              <a:t> </a:t>
            </a:r>
            <a:r>
              <a:rPr lang="en-US" altLang="zh-CN" dirty="0" smtClean="0"/>
              <a:t>AP in the </a:t>
            </a:r>
            <a:r>
              <a:rPr lang="en-US" altLang="zh-CN" dirty="0"/>
              <a:t>same co-located AP MLD </a:t>
            </a:r>
            <a:r>
              <a:rPr lang="en-US" altLang="zh-CN" dirty="0" smtClean="0"/>
              <a:t>set as the reporting AP</a:t>
            </a:r>
          </a:p>
          <a:p>
            <a:pPr lvl="1"/>
            <a:r>
              <a:rPr lang="en-US" altLang="zh-CN" sz="1600" dirty="0"/>
              <a:t>This </a:t>
            </a:r>
            <a:r>
              <a:rPr lang="en-US" altLang="zh-CN" sz="1600" dirty="0" smtClean="0"/>
              <a:t>minimum </a:t>
            </a:r>
            <a:r>
              <a:rPr lang="en-US" altLang="zh-CN" sz="1600" dirty="0"/>
              <a:t>info could help speed up the discovery for AP </a:t>
            </a:r>
            <a:r>
              <a:rPr lang="en-US" altLang="zh-CN" sz="1600" dirty="0" smtClean="0"/>
              <a:t>MLD</a:t>
            </a:r>
          </a:p>
          <a:p>
            <a:pPr lvl="1"/>
            <a:r>
              <a:rPr lang="en-US" altLang="zh-CN" sz="1600" dirty="0" smtClean="0"/>
              <a:t>The proposed minimum info could contain </a:t>
            </a:r>
            <a:r>
              <a:rPr lang="en-US" altLang="zh-CN" sz="1600" dirty="0"/>
              <a:t>co-located AP MLD </a:t>
            </a:r>
            <a:r>
              <a:rPr lang="en-US" altLang="zh-CN" sz="1600" dirty="0" smtClean="0"/>
              <a:t>set, MLD-index,</a:t>
            </a:r>
            <a:r>
              <a:rPr lang="en-US" altLang="zh-CN" sz="1600" dirty="0"/>
              <a:t> Multiple BSSID </a:t>
            </a:r>
            <a:r>
              <a:rPr lang="en-US" altLang="zh-CN" sz="1600" dirty="0" smtClean="0"/>
              <a:t>set-index and Link ID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To avoid the redundant </a:t>
            </a:r>
            <a:r>
              <a:rPr lang="en-US" altLang="zh-CN" sz="2400" b="1" dirty="0" smtClean="0">
                <a:ea typeface="+mn-ea"/>
                <a:cs typeface="+mn-cs"/>
              </a:rPr>
              <a:t>info, we propose RNR element shall not carry the info of any non-transmitted BSSID in the same Multiple BSSID set as the reporting AP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11-20-0358-03-00be-multi-bssid-operation-with-mlo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90315</TotalTime>
  <Words>1146</Words>
  <Application>Microsoft Office PowerPoint</Application>
  <PresentationFormat>全屏显示(4:3)</PresentationFormat>
  <Paragraphs>114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ＭＳ Ｐゴシック</vt:lpstr>
      <vt:lpstr>Times New Roman</vt:lpstr>
      <vt:lpstr>802-11-Submission</vt:lpstr>
      <vt:lpstr>Document</vt:lpstr>
      <vt:lpstr>Visio</vt:lpstr>
      <vt:lpstr>Discovery mechanism for MLD</vt:lpstr>
      <vt:lpstr>Background</vt:lpstr>
      <vt:lpstr>Recap</vt:lpstr>
      <vt:lpstr>Multi-link device</vt:lpstr>
      <vt:lpstr>Multi-link device with multiple BSSID</vt:lpstr>
      <vt:lpstr>Discovery for co-located AP MLD set</vt:lpstr>
      <vt:lpstr>Discovery for co-located AP MLD set</vt:lpstr>
      <vt:lpstr>Summary</vt:lpstr>
      <vt:lpstr>References</vt:lpstr>
      <vt:lpstr>SP 1</vt:lpstr>
      <vt:lpstr>SP 2</vt:lpstr>
      <vt:lpstr>SP 3</vt:lpstr>
      <vt:lpstr>SP 4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559</cp:revision>
  <cp:lastPrinted>1998-02-10T13:28:06Z</cp:lastPrinted>
  <dcterms:created xsi:type="dcterms:W3CDTF">2013-11-12T18:41:50Z</dcterms:created>
  <dcterms:modified xsi:type="dcterms:W3CDTF">2020-08-05T13:25:01Z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(3)dbQojCARUEchyL0iwVpu1FZ1amjaQ3wJNoWFa/ZhpT7Ix/uvSmZWcgalIinHhNgfuHuVxFr7
aiqvilnnQ/mI0W4GzS3PLs/HUg6EYoZ1tTyEmVauEI3zN/tNCmynOU3nVHNttKVZ/YS0LC9I
zWtM8+DAcUCyHWOTHJBTYz8bxx8MjZcc2KXGuCCxYpmIGCxz0nPJNaZmr+RNdHmPAA0yd1eY
2gIWe7ZVFdfN71V543</vt:lpwstr>
  </property>
  <property fmtid="{D5CDD505-2E9C-101B-9397-08002B2CF9AE}" pid="4" name="_2015_ms_pID_7253431">
    <vt:lpwstr>UneyXfX+gsoAvKU512SuzVt/NfoZmRV+p2i5KS/SlAy2YkaveQ9gx0
XkpO82GIGTnVfdUzRAwN9/7QALteVLHo14/eekSaVIr//kEHFUcDOPG/jN7WeWmIh9EpNYLu
lzxXvcPWqRyHyNXpu4aqRXEncQjR01r0JrNWeQdFmBXe9ltjW5xWYRjKAALOS/q4ru/zFXIs
UXJ+1lFlNZDDyhT/3VQXXRFB4NaUHDsxjzqk</vt:lpwstr>
  </property>
  <property fmtid="{D5CDD505-2E9C-101B-9397-08002B2CF9AE}" pid="5" name="_2015_ms_pID_7253432">
    <vt:lpwstr>AmBjsN+Uhd7kQNTiM6Ovq+o=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