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65" r:id="rId5"/>
    <p:sldId id="266" r:id="rId6"/>
    <p:sldId id="267" r:id="rId7"/>
    <p:sldId id="268" r:id="rId8"/>
    <p:sldId id="269" r:id="rId9"/>
    <p:sldId id="270" r:id="rId10"/>
    <p:sldId id="271" r:id="rId11"/>
    <p:sldId id="27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0582-00-00bb-mu-mimo-lc-feasibility-study.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0/11-20-0571-00-00bb-proposed-text-for-lc-mandatory-optional-phy.docx" TargetMode="External"/><Relationship Id="rId4" Type="http://schemas.openxmlformats.org/officeDocument/2006/relationships/hyperlink" Target="https://mentor.ieee.org/802.11/dcn/20/11-20-0572-00-00bb-proposed-center-frequency-mandatory-phy.ppt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27 Apr.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2020-04-14</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8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MU MIMO for Light Communications</a:t>
            </a:r>
          </a:p>
          <a:p>
            <a:pPr marL="1200150" lvl="2" indent="-342900" algn="just">
              <a:buFont typeface="Arial" panose="020B0604020202020204" pitchFamily="34" charset="0"/>
              <a:buChar char="•"/>
            </a:pPr>
            <a:r>
              <a:rPr lang="en-GB" altLang="en-US" dirty="0">
                <a:hlinkClick r:id="rId3"/>
              </a:rPr>
              <a:t>https://mentor.ieee.org/802.11/dcn/20/11-20-0582-00-00bb-mu-mimo-lc-feasibility-study.pptx</a:t>
            </a:r>
            <a:r>
              <a:rPr lang="en-GB" altLang="en-US" dirty="0"/>
              <a:t> </a:t>
            </a:r>
          </a:p>
          <a:p>
            <a:pPr marL="800100" lvl="1" indent="-342900" algn="just">
              <a:buFont typeface="Arial" panose="020B0604020202020204" pitchFamily="34" charset="0"/>
              <a:buChar char="•"/>
            </a:pPr>
            <a:r>
              <a:rPr lang="en-GB" altLang="en-US" dirty="0"/>
              <a:t>Proposed </a:t>
            </a:r>
            <a:r>
              <a:rPr lang="en-GB" altLang="en-US" dirty="0" err="1"/>
              <a:t>center</a:t>
            </a:r>
            <a:r>
              <a:rPr lang="en-GB" altLang="en-US" dirty="0"/>
              <a:t> frequencies for 11bb</a:t>
            </a:r>
          </a:p>
          <a:p>
            <a:pPr marL="1200150" lvl="2" indent="-342900" algn="just">
              <a:buFont typeface="Arial" panose="020B0604020202020204" pitchFamily="34" charset="0"/>
              <a:buChar char="•"/>
            </a:pPr>
            <a:r>
              <a:rPr lang="en-GB" altLang="en-US" dirty="0">
                <a:hlinkClick r:id="rId4"/>
              </a:rPr>
              <a:t>https://mentor.ieee.org/802.11/dcn/20/11-20-0572-00-00bb-proposed-center-frequency-mandatory-phy.pptx</a:t>
            </a:r>
            <a:r>
              <a:rPr lang="en-GB" altLang="en-US" dirty="0"/>
              <a:t> </a:t>
            </a:r>
          </a:p>
          <a:p>
            <a:pPr marL="800100" lvl="1" indent="-342900" algn="just">
              <a:buFont typeface="Arial" panose="020B0604020202020204" pitchFamily="34" charset="0"/>
              <a:buChar char="•"/>
            </a:pPr>
            <a:r>
              <a:rPr lang="en-GB" altLang="en-US" dirty="0"/>
              <a:t>Proposed text for 11bb optional PHY</a:t>
            </a:r>
          </a:p>
          <a:p>
            <a:pPr marL="1200150" lvl="2" indent="-342900" algn="just">
              <a:buFont typeface="Arial" panose="020B0604020202020204" pitchFamily="34" charset="0"/>
              <a:buChar char="•"/>
            </a:pPr>
            <a:r>
              <a:rPr lang="en-GB" altLang="en-US" dirty="0">
                <a:hlinkClick r:id="rId5"/>
              </a:rPr>
              <a:t>https://mentor.ieee.org/802.11/dcn/20/11-20-0571-00-00bb-proposed-text-for-lc-mandatory-optional-phy.docx</a:t>
            </a:r>
            <a:r>
              <a:rPr lang="en-GB" altLang="en-US" dirty="0"/>
              <a:t> </a:t>
            </a:r>
          </a:p>
          <a:p>
            <a:pPr marL="457200" lvl="1"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14 April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1293</Words>
  <Application>Microsoft Office PowerPoint</Application>
  <PresentationFormat>Widescreen</PresentationFormat>
  <Paragraphs>168</Paragraphs>
  <Slides>12</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Office Theme</vt:lpstr>
      <vt:lpstr>Document</vt:lpstr>
      <vt:lpstr>Light Communications Task Group (TGbb)  27 Apr.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cp:revision>
  <cp:lastPrinted>1601-01-01T00:00:00Z</cp:lastPrinted>
  <dcterms:created xsi:type="dcterms:W3CDTF">2019-08-08T09:50:31Z</dcterms:created>
  <dcterms:modified xsi:type="dcterms:W3CDTF">2020-04-14T09:16:45Z</dcterms:modified>
</cp:coreProperties>
</file>