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967" r:id="rId2"/>
    <p:sldId id="968" r:id="rId3"/>
    <p:sldId id="995" r:id="rId4"/>
    <p:sldId id="1016" r:id="rId5"/>
    <p:sldId id="1021" r:id="rId6"/>
    <p:sldId id="1011" r:id="rId7"/>
    <p:sldId id="1017" r:id="rId8"/>
    <p:sldId id="998" r:id="rId9"/>
    <p:sldId id="999" r:id="rId10"/>
    <p:sldId id="1010" r:id="rId11"/>
    <p:sldId id="1022" r:id="rId12"/>
    <p:sldId id="1012" r:id="rId13"/>
    <p:sldId id="1023" r:id="rId14"/>
    <p:sldId id="986" r:id="rId15"/>
    <p:sldId id="1014" r:id="rId16"/>
    <p:sldId id="978" r:id="rId17"/>
    <p:sldId id="1020" r:id="rId18"/>
    <p:sldId id="1005" r:id="rId19"/>
    <p:sldId id="1000" r:id="rId20"/>
    <p:sldId id="969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102" d="100"/>
          <a:sy n="102" d="100"/>
        </p:scale>
        <p:origin x="126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158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086111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2020-04-20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802.11-20/0608r0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EHT-LTF sequences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51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EHT-LTF for </a:t>
            </a:r>
            <a:r>
              <a:rPr lang="en-US" altLang="ko-KR" dirty="0" smtClean="0"/>
              <a:t>240MHz bandwidth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Here we shows the PAPR CDFs in all RU cases of 240MHz</a:t>
            </a:r>
          </a:p>
          <a:p>
            <a:pPr lvl="1"/>
            <a:r>
              <a:rPr lang="en-US" altLang="ko-KR" sz="1400" dirty="0" smtClean="0"/>
              <a:t>Small RUs: 26/52/106/26+52 </a:t>
            </a:r>
            <a:r>
              <a:rPr lang="en-US" altLang="ko-KR" sz="1400" dirty="0" smtClean="0">
                <a:sym typeface="Wingdings" panose="05000000000000000000" pitchFamily="2" charset="2"/>
              </a:rPr>
              <a:t> It looks okay.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Large </a:t>
            </a:r>
            <a:r>
              <a:rPr lang="en-US" altLang="ko-KR" sz="1400" dirty="0" smtClean="0"/>
              <a:t>RUs: 242/484/996/3*996/2*996/2*996+484/ 996+484 in a continuous 160MHz</a:t>
            </a:r>
          </a:p>
          <a:p>
            <a:pPr marL="809625" lvl="1" indent="0">
              <a:buNone/>
            </a:pPr>
            <a:r>
              <a:rPr lang="en-US" altLang="ko-KR" sz="1400" dirty="0" smtClean="0">
                <a:sym typeface="Wingdings" panose="05000000000000000000" pitchFamily="2" charset="2"/>
              </a:rPr>
              <a:t> </a:t>
            </a:r>
            <a:r>
              <a:rPr lang="en-US" altLang="ko-KR" sz="1400" dirty="0" smtClean="0"/>
              <a:t>m</a:t>
            </a:r>
            <a:r>
              <a:rPr lang="en-US" altLang="ko-KR" sz="1400" dirty="0" smtClean="0"/>
              <a:t>ost PAPRs are lower than median Data’s except some PAPRs of 2/4x LTF in Large RU. But the PAPRs are in median BPSK’s PAPR in each Large RUs as the results in the next slide.</a:t>
            </a:r>
          </a:p>
          <a:p>
            <a:pPr lvl="1"/>
            <a:r>
              <a:rPr lang="en-US" altLang="ko-KR" sz="1400" dirty="0" smtClean="0"/>
              <a:t>So we may use the 1/2/4x LTF sequences for EHT-LTF.</a:t>
            </a:r>
            <a:endParaRPr lang="en-US" altLang="ko-KR" sz="1400" dirty="0"/>
          </a:p>
          <a:p>
            <a:pPr marL="809625" lvl="1" indent="0">
              <a:buNone/>
            </a:pP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5" b="2273"/>
          <a:stretch/>
        </p:blipFill>
        <p:spPr>
          <a:xfrm>
            <a:off x="4648200" y="3397152"/>
            <a:ext cx="3604519" cy="300364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5" t="1818" r="7450" b="5455"/>
          <a:stretch/>
        </p:blipFill>
        <p:spPr>
          <a:xfrm>
            <a:off x="1259633" y="3429000"/>
            <a:ext cx="3159967" cy="289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3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240MHz </a:t>
            </a:r>
            <a:r>
              <a:rPr lang="en-US" altLang="ko-KR" dirty="0" smtClean="0"/>
              <a:t>bandwidth (2/2)</a:t>
            </a:r>
            <a:endParaRPr lang="ko-KR" altLang="en-US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"/>
          <a:stretch/>
        </p:blipFill>
        <p:spPr>
          <a:xfrm>
            <a:off x="1152524" y="1546030"/>
            <a:ext cx="3038475" cy="2416370"/>
          </a:xfrm>
        </p:spPr>
      </p:pic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0"/>
          <a:stretch/>
        </p:blipFill>
        <p:spPr>
          <a:xfrm>
            <a:off x="1219199" y="4038599"/>
            <a:ext cx="2971799" cy="238468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1"/>
          <a:stretch/>
        </p:blipFill>
        <p:spPr>
          <a:xfrm>
            <a:off x="4648200" y="4038600"/>
            <a:ext cx="2971800" cy="239592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" t="-1" b="2857"/>
          <a:stretch/>
        </p:blipFill>
        <p:spPr>
          <a:xfrm>
            <a:off x="4610100" y="1524000"/>
            <a:ext cx="3009900" cy="2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91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EHT-LTF for </a:t>
            </a:r>
            <a:r>
              <a:rPr lang="en-US" altLang="ko-KR" dirty="0" smtClean="0"/>
              <a:t>320MHz </a:t>
            </a:r>
            <a:r>
              <a:rPr lang="en-US" altLang="ko-KR" dirty="0" smtClean="0"/>
              <a:t>bandwidth </a:t>
            </a:r>
            <a:r>
              <a:rPr lang="en-US" altLang="ko-KR" dirty="0" smtClean="0"/>
              <a:t>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are PAPR CDFs </a:t>
            </a:r>
            <a:r>
              <a:rPr lang="en-US" altLang="ko-KR" sz="1800" dirty="0" smtClean="0"/>
              <a:t>in all cases of </a:t>
            </a:r>
            <a:r>
              <a:rPr lang="en-US" altLang="ko-KR" sz="1800" dirty="0" smtClean="0"/>
              <a:t>320MHz.</a:t>
            </a:r>
            <a:endParaRPr lang="en-US" altLang="ko-KR" sz="1800" dirty="0" smtClean="0"/>
          </a:p>
          <a:p>
            <a:pPr lvl="1"/>
            <a:r>
              <a:rPr lang="en-US" altLang="ko-KR" sz="1400" dirty="0" smtClean="0"/>
              <a:t>Small RUs: </a:t>
            </a:r>
            <a:r>
              <a:rPr lang="en-US" altLang="ko-KR" sz="1400" dirty="0" smtClean="0"/>
              <a:t>26/52/106/26+52. </a:t>
            </a:r>
            <a:r>
              <a:rPr lang="en-US" altLang="ko-KR" sz="1400" dirty="0" smtClean="0">
                <a:sym typeface="Wingdings" panose="05000000000000000000" pitchFamily="2" charset="2"/>
              </a:rPr>
              <a:t> </a:t>
            </a:r>
            <a:r>
              <a:rPr lang="en-US" altLang="ko-KR" sz="1400" dirty="0" smtClean="0"/>
              <a:t>It </a:t>
            </a:r>
            <a:r>
              <a:rPr lang="en-US" altLang="ko-KR" sz="1400" dirty="0" smtClean="0"/>
              <a:t>looks okay.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Large RUs: 242/484/996/2*996/4*996/3*996</a:t>
            </a:r>
            <a:r>
              <a:rPr lang="en-US" altLang="ko-KR" sz="1400" dirty="0" smtClean="0"/>
              <a:t>/ 3*996+484/ 484+996 in a continuous </a:t>
            </a:r>
            <a:r>
              <a:rPr lang="en-US" altLang="ko-KR" sz="1400" dirty="0" smtClean="0"/>
              <a:t>160MHz. </a:t>
            </a:r>
            <a:r>
              <a:rPr lang="en-US" altLang="ko-KR" sz="1400" dirty="0" smtClean="0">
                <a:sym typeface="Wingdings" panose="05000000000000000000" pitchFamily="2" charset="2"/>
              </a:rPr>
              <a:t> </a:t>
            </a:r>
            <a:r>
              <a:rPr lang="en-US" altLang="ko-KR" sz="1400" dirty="0" smtClean="0">
                <a:sym typeface="Wingdings" panose="05000000000000000000" pitchFamily="2" charset="2"/>
              </a:rPr>
              <a:t>The </a:t>
            </a:r>
            <a:r>
              <a:rPr lang="en-US" altLang="ko-KR" sz="1400" dirty="0" smtClean="0">
                <a:sym typeface="Wingdings" panose="05000000000000000000" pitchFamily="2" charset="2"/>
              </a:rPr>
              <a:t>trends are similar with 240MHz cases. </a:t>
            </a:r>
            <a:r>
              <a:rPr lang="en-US" altLang="ko-KR" sz="1400" dirty="0" smtClean="0">
                <a:sym typeface="Wingdings" panose="05000000000000000000" pitchFamily="2" charset="2"/>
              </a:rPr>
              <a:t>The detail results of 4x LTF are in the next slide.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/>
              <a:t>So we may use the 1/2/4x LTF sequences for EHT-LTF.</a:t>
            </a:r>
          </a:p>
          <a:p>
            <a:pPr lvl="1"/>
            <a:endParaRPr lang="ko-KR" altLang="ko-KR" sz="1400" b="0" dirty="0"/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8" b="2223"/>
          <a:stretch/>
        </p:blipFill>
        <p:spPr>
          <a:xfrm>
            <a:off x="4648200" y="3276600"/>
            <a:ext cx="3657600" cy="32004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t="909" r="6078" b="2726"/>
          <a:stretch/>
        </p:blipFill>
        <p:spPr>
          <a:xfrm>
            <a:off x="1481077" y="3276599"/>
            <a:ext cx="3319523" cy="31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320MHz bandwidth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00" y="2590800"/>
            <a:ext cx="3567700" cy="3263900"/>
          </a:xfrm>
        </p:spPr>
      </p:pic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750" y="2590800"/>
            <a:ext cx="3567700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3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Here, we checked whether </a:t>
            </a:r>
            <a:r>
              <a:rPr lang="en-US" altLang="ko-KR" sz="2000" dirty="0" smtClean="0"/>
              <a:t>HE-LTF sequences </a:t>
            </a:r>
            <a:r>
              <a:rPr lang="en-US" altLang="ko-KR" sz="2000" dirty="0" smtClean="0"/>
              <a:t>are suitable </a:t>
            </a:r>
            <a:r>
              <a:rPr lang="en-US" altLang="ko-KR" sz="2000" dirty="0" smtClean="0"/>
              <a:t>for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EHT-LTFs in 20/40/80/80+80/160MHz bandwidth.</a:t>
            </a:r>
          </a:p>
          <a:p>
            <a:pPr lvl="1"/>
            <a:r>
              <a:rPr lang="en-US" altLang="ko-KR" sz="1600" dirty="0" smtClean="0"/>
              <a:t>HE-LTF sequences have lower PAPRs than median Data’s PAPR in all RU cases.</a:t>
            </a:r>
          </a:p>
          <a:p>
            <a:pPr lvl="1"/>
            <a:r>
              <a:rPr lang="en-US" altLang="ko-KR" sz="1600" dirty="0" smtClean="0"/>
              <a:t>Therefore we can reuse the sequences for EHT-LTF within 160MHz.</a:t>
            </a:r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And we tried to make EHT-LTF based on HE-LTF and checked the PAPRs in 240/320MHz, basically considering least change from 11ax.</a:t>
            </a:r>
          </a:p>
          <a:p>
            <a:pPr lvl="1"/>
            <a:r>
              <a:rPr lang="en-US" altLang="ko-KR" sz="1600" dirty="0" smtClean="0"/>
              <a:t>The suggested 1/2/4x LTF </a:t>
            </a:r>
            <a:r>
              <a:rPr lang="en-US" altLang="ko-KR" sz="1600" dirty="0"/>
              <a:t>sequences </a:t>
            </a:r>
            <a:r>
              <a:rPr lang="en-US" altLang="ko-KR" sz="1600" dirty="0" smtClean="0"/>
              <a:t>are made by </a:t>
            </a:r>
            <a:r>
              <a:rPr lang="en-US" altLang="ko-KR" sz="1600" dirty="0"/>
              <a:t>changing the signs of each 80MHz_left/right or </a:t>
            </a:r>
            <a:r>
              <a:rPr lang="en-US" altLang="ko-KR" sz="1600" dirty="0" smtClean="0"/>
              <a:t>80MHz_part1/2/3/4/5.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 smtClean="0"/>
              <a:t>suggested </a:t>
            </a:r>
            <a:r>
              <a:rPr lang="en-US" altLang="ko-KR" sz="1600" dirty="0" smtClean="0"/>
              <a:t>LTF sequences </a:t>
            </a:r>
            <a:r>
              <a:rPr lang="en-US" altLang="ko-KR" sz="1600" dirty="0" smtClean="0"/>
              <a:t>have lower PAPRs than median Data’s PAPR in all RU cases.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Therefore we suggest to use </a:t>
            </a:r>
            <a:r>
              <a:rPr lang="en-US" altLang="ko-KR" sz="1600" dirty="0" smtClean="0"/>
              <a:t>the </a:t>
            </a:r>
            <a:r>
              <a:rPr lang="en-US" altLang="ko-KR" sz="1600" dirty="0" smtClean="0"/>
              <a:t>sequences for EHT-LTFs in over 160MHz.  </a:t>
            </a:r>
            <a:endParaRPr lang="en-US" altLang="ko-KR" sz="1600" dirty="0"/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 dirty="0" smtClean="0"/>
              <a:t>PAPR CDF in Large RUs of 80+80MHz</a:t>
            </a:r>
            <a:endParaRPr kumimoji="0" lang="ko-KR" altLang="en-US" ker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2120460"/>
            <a:ext cx="4429125" cy="3975540"/>
          </a:xfrm>
        </p:spPr>
      </p:pic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5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reuse 1/2/4x HE-LTF sequences for 1/2/4x EHT-LTF sequences in 20/40/80MHz?</a:t>
            </a:r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reuse 1/2/4x HE-LTF sequences for 1/2/4x EHT-LTF sequences in 80+80/160MHz?</a:t>
            </a:r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3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a unified sequence for each 1/2/4x EHT-LTF in full bandwidth transmission as well as preamble punctured or RU aggregated transmission in each 20/40/80/80+80/160/240/320MHz?</a:t>
            </a:r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the </a:t>
            </a:r>
            <a:r>
              <a:rPr lang="en-US" altLang="ko-KR" dirty="0" smtClean="0"/>
              <a:t>1/2/4x </a:t>
            </a:r>
            <a:r>
              <a:rPr lang="en-US" altLang="ko-KR" dirty="0" smtClean="0"/>
              <a:t>EHT-LTF </a:t>
            </a:r>
            <a:r>
              <a:rPr lang="en-US" altLang="ko-KR" dirty="0"/>
              <a:t>sequences </a:t>
            </a:r>
            <a:r>
              <a:rPr lang="en-US" altLang="ko-KR" dirty="0" smtClean="0"/>
              <a:t>of slide 8 and 9 in </a:t>
            </a:r>
            <a:r>
              <a:rPr lang="en-US" altLang="ko-KR" dirty="0" smtClean="0"/>
              <a:t>240/320MHz?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In 11be SFD, the followings are defined.[1]</a:t>
            </a:r>
          </a:p>
          <a:p>
            <a:pPr lvl="1"/>
            <a:r>
              <a:rPr lang="en-GB" altLang="ko-KR" sz="1600" dirty="0" smtClean="0"/>
              <a:t>802.11be shall include 1/2/4x EHT-LTF.</a:t>
            </a:r>
          </a:p>
          <a:p>
            <a:pPr lvl="1"/>
            <a:r>
              <a:rPr lang="en-GB" altLang="ko-KR" sz="1600" dirty="0" smtClean="0"/>
              <a:t>The 802.11be amendment shall support a preamble puncture mechanism for an EHT PP</a:t>
            </a:r>
            <a:r>
              <a:rPr lang="en-US" altLang="ko-KR" sz="1600" dirty="0" smtClean="0"/>
              <a:t>DU transmitted to a single STA/multiple STAs. </a:t>
            </a:r>
            <a:r>
              <a:rPr lang="en-GB" altLang="ko-KR" sz="1600" dirty="0"/>
              <a:t>Preamble puncturing resolution is 20MHz. </a:t>
            </a:r>
            <a:endParaRPr lang="en-GB" altLang="ko-KR" sz="1600" dirty="0" smtClean="0"/>
          </a:p>
          <a:p>
            <a:pPr lvl="1"/>
            <a:r>
              <a:rPr lang="en-GB" altLang="ko-KR" sz="1600" dirty="0" smtClean="0"/>
              <a:t>802.11be shall allow more than one RUs to be assigned to a single STA.</a:t>
            </a:r>
          </a:p>
          <a:p>
            <a:r>
              <a:rPr lang="en-GB" altLang="ko-KR" sz="2000" dirty="0" smtClean="0"/>
              <a:t>Here, we </a:t>
            </a:r>
            <a:r>
              <a:rPr lang="en-GB" altLang="ko-KR" sz="2000" dirty="0" smtClean="0"/>
              <a:t>checked </a:t>
            </a:r>
            <a:r>
              <a:rPr lang="en-GB" altLang="ko-KR" sz="2000" dirty="0" smtClean="0"/>
              <a:t>that HE-LTF sequences can be </a:t>
            </a:r>
            <a:r>
              <a:rPr lang="en-US" altLang="ko-KR" sz="2000" dirty="0" smtClean="0"/>
              <a:t>re</a:t>
            </a:r>
            <a:r>
              <a:rPr lang="en-GB" altLang="ko-KR" sz="2000" dirty="0" smtClean="0"/>
              <a:t>used </a:t>
            </a:r>
            <a:r>
              <a:rPr lang="en-GB" altLang="ko-KR" sz="2000" dirty="0" smtClean="0"/>
              <a:t>for </a:t>
            </a:r>
            <a:r>
              <a:rPr lang="en-GB" altLang="ko-KR" sz="2000" dirty="0" smtClean="0"/>
              <a:t>EHT-LTF in 20/40/80/160/80+80MHz including the puncturing or large-RU combination cases.</a:t>
            </a:r>
          </a:p>
          <a:p>
            <a:pPr lvl="1"/>
            <a:r>
              <a:rPr lang="en-GB" altLang="ko-KR" sz="1600" dirty="0" smtClean="0"/>
              <a:t>We </a:t>
            </a:r>
            <a:r>
              <a:rPr lang="en-GB" altLang="ko-KR" sz="1600" dirty="0" smtClean="0"/>
              <a:t>compared the performance of </a:t>
            </a:r>
            <a:r>
              <a:rPr lang="en-GB" altLang="ko-KR" sz="1600" dirty="0" smtClean="0"/>
              <a:t>the LTF PAPRs and data PAPRs.</a:t>
            </a:r>
            <a:endParaRPr lang="en-GB" altLang="ko-KR" sz="1600" dirty="0"/>
          </a:p>
          <a:p>
            <a:r>
              <a:rPr lang="en-GB" altLang="ko-KR" sz="2000" dirty="0" smtClean="0"/>
              <a:t>And we </a:t>
            </a:r>
            <a:r>
              <a:rPr lang="en-GB" altLang="ko-KR" sz="2000" dirty="0" smtClean="0"/>
              <a:t>investigated EHT-LTF </a:t>
            </a:r>
            <a:r>
              <a:rPr lang="en-GB" altLang="ko-KR" sz="2000" dirty="0" smtClean="0"/>
              <a:t>sequences for 240/320MHz </a:t>
            </a:r>
            <a:r>
              <a:rPr lang="en-GB" altLang="ko-KR" sz="2000" dirty="0" smtClean="0"/>
              <a:t>bandwidth based </a:t>
            </a:r>
            <a:r>
              <a:rPr lang="en-GB" altLang="ko-KR" sz="2000" dirty="0" smtClean="0"/>
              <a:t>on HE-LTF sequences and also </a:t>
            </a:r>
            <a:r>
              <a:rPr lang="en-GB" altLang="ko-KR" sz="2000" dirty="0" smtClean="0"/>
              <a:t>showed </a:t>
            </a:r>
            <a:r>
              <a:rPr lang="en-GB" altLang="ko-KR" sz="2000" dirty="0" smtClean="0"/>
              <a:t>the </a:t>
            </a:r>
            <a:r>
              <a:rPr lang="en-GB" altLang="ko-KR" sz="2000" dirty="0" smtClean="0"/>
              <a:t>PAPRs in comparison of Data’s PAPRs.</a:t>
            </a:r>
            <a:endParaRPr lang="en-GB" altLang="ko-KR" sz="2000" dirty="0" smtClean="0"/>
          </a:p>
          <a:p>
            <a:endParaRPr lang="en-GB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802.11-19/1262r8, “Specification Framework for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[2] 802.11-15/1334r1, “HE-LTF </a:t>
            </a:r>
            <a:r>
              <a:rPr lang="en-US" altLang="ko-KR" dirty="0"/>
              <a:t>S</a:t>
            </a:r>
            <a:r>
              <a:rPr lang="en-US" altLang="ko-KR" dirty="0" smtClean="0"/>
              <a:t>equence </a:t>
            </a:r>
            <a:r>
              <a:rPr lang="en-US" altLang="ko-KR" dirty="0"/>
              <a:t>D</a:t>
            </a:r>
            <a:r>
              <a:rPr lang="en-US" altLang="ko-KR" dirty="0" smtClean="0"/>
              <a:t>esign”</a:t>
            </a:r>
          </a:p>
          <a:p>
            <a:pPr marL="0" indent="0">
              <a:buNone/>
            </a:pPr>
            <a:r>
              <a:rPr lang="en-US" altLang="ko-KR" dirty="0" smtClean="0"/>
              <a:t>[3] 802.11-16/0052r0, “Remaining HE-LTF Sequence Design”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EHT-LTF </a:t>
            </a:r>
            <a:r>
              <a:rPr lang="en-US" altLang="ko-KR" dirty="0"/>
              <a:t>for ≤160MHz </a:t>
            </a:r>
            <a:r>
              <a:rPr lang="en-US" altLang="ko-KR" dirty="0" smtClean="0"/>
              <a:t>bandwidth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1/2/4x </a:t>
            </a:r>
            <a:r>
              <a:rPr lang="en-US" altLang="ko-KR" sz="1800" dirty="0"/>
              <a:t>HE-LTF sequences </a:t>
            </a:r>
            <a:r>
              <a:rPr lang="en-US" altLang="ko-KR" sz="1800" dirty="0" smtClean="0"/>
              <a:t>had low </a:t>
            </a:r>
            <a:r>
              <a:rPr lang="en-US" altLang="ko-KR" sz="1800" dirty="0" smtClean="0"/>
              <a:t>PAPRs in all </a:t>
            </a:r>
            <a:r>
              <a:rPr lang="en-US" altLang="ko-KR" sz="1800" dirty="0" smtClean="0"/>
              <a:t>RUs of </a:t>
            </a:r>
            <a:r>
              <a:rPr lang="en-US" altLang="ko-KR" sz="1800" dirty="0" smtClean="0"/>
              <a:t>11ax (See [2, 3]). But if we reuse the sequences in 11be, we also need to check the </a:t>
            </a:r>
            <a:r>
              <a:rPr lang="en-US" altLang="ko-KR" sz="1800" dirty="0" smtClean="0"/>
              <a:t>PAPRs in </a:t>
            </a:r>
            <a:r>
              <a:rPr lang="en-US" altLang="ko-KR" sz="1800" dirty="0" smtClean="0"/>
              <a:t>small/large RU combinations and puncturing cases[1</a:t>
            </a:r>
            <a:r>
              <a:rPr lang="en-US" altLang="ko-KR" sz="1800" dirty="0" smtClean="0"/>
              <a:t>].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Therefore I showed the PAPRs in each BW including the RU cases:</a:t>
            </a:r>
            <a:endParaRPr lang="en-US" altLang="ko-KR" sz="1800" baseline="30000" dirty="0" smtClean="0"/>
          </a:p>
          <a:p>
            <a:pPr lvl="1"/>
            <a:r>
              <a:rPr lang="en-US" altLang="ko-KR" sz="1600" dirty="0" smtClean="0"/>
              <a:t>In 20MHz</a:t>
            </a:r>
          </a:p>
          <a:p>
            <a:pPr lvl="2"/>
            <a:r>
              <a:rPr lang="en-US" altLang="ko-KR" sz="1400" dirty="0" smtClean="0"/>
              <a:t>26/ 52/ 106/ 52+26/ 106+26/ 242</a:t>
            </a:r>
          </a:p>
          <a:p>
            <a:pPr lvl="1"/>
            <a:r>
              <a:rPr lang="en-US" altLang="ko-KR" sz="1600" dirty="0" smtClean="0"/>
              <a:t>In 40MHz</a:t>
            </a:r>
          </a:p>
          <a:p>
            <a:pPr lvl="2"/>
            <a:r>
              <a:rPr lang="en-US" altLang="ko-KR" sz="1400" dirty="0" smtClean="0"/>
              <a:t>Small RUs: 26/ 52/ 106/ 26+52/ 106+26</a:t>
            </a:r>
          </a:p>
          <a:p>
            <a:pPr lvl="2"/>
            <a:r>
              <a:rPr lang="en-US" altLang="ko-KR" sz="1400" dirty="0" smtClean="0"/>
              <a:t>Large RUs: 242/ 484</a:t>
            </a:r>
          </a:p>
          <a:p>
            <a:pPr lvl="1"/>
            <a:r>
              <a:rPr lang="en-US" altLang="ko-KR" sz="1600" dirty="0" smtClean="0"/>
              <a:t>In 80MHz</a:t>
            </a:r>
          </a:p>
          <a:p>
            <a:pPr lvl="2"/>
            <a:r>
              <a:rPr lang="en-US" altLang="ko-KR" sz="1400" dirty="0" smtClean="0"/>
              <a:t>Small RUs: 26/ 52/ 106/ 26+52</a:t>
            </a:r>
          </a:p>
          <a:p>
            <a:pPr lvl="2"/>
            <a:r>
              <a:rPr lang="en-US" altLang="ko-KR" sz="1400" dirty="0" smtClean="0"/>
              <a:t>Large RUs: 242/ 484/ 996/ 484+242</a:t>
            </a:r>
          </a:p>
          <a:p>
            <a:pPr lvl="1"/>
            <a:r>
              <a:rPr lang="en-US" altLang="ko-KR" sz="1600" dirty="0" smtClean="0"/>
              <a:t>In 160MHz</a:t>
            </a:r>
          </a:p>
          <a:p>
            <a:pPr lvl="2"/>
            <a:r>
              <a:rPr lang="en-US" altLang="ko-KR" sz="1400" dirty="0" smtClean="0"/>
              <a:t>Small RUs: 26/ 52/ 106/ 26+52</a:t>
            </a:r>
          </a:p>
          <a:p>
            <a:pPr lvl="2"/>
            <a:r>
              <a:rPr lang="en-US" altLang="ko-KR" sz="1400" dirty="0" smtClean="0"/>
              <a:t>Large RUs: 242/ 484/ 996/ 2*996/ 484+996/ 242+484+996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9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</a:t>
            </a:r>
            <a:r>
              <a:rPr lang="en-US" altLang="ko-KR" dirty="0" smtClean="0"/>
              <a:t>20/40MHz </a:t>
            </a:r>
            <a:r>
              <a:rPr lang="en-US" altLang="ko-KR" dirty="0"/>
              <a:t>bandwidth </a:t>
            </a:r>
            <a:r>
              <a:rPr lang="en-US" altLang="ko-KR" dirty="0" smtClean="0"/>
              <a:t>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are the results of PAPR CDFs in 20/40MHz.</a:t>
            </a:r>
          </a:p>
          <a:p>
            <a:pPr lvl="1"/>
            <a:r>
              <a:rPr lang="en-US" altLang="ko-KR" sz="1600" dirty="0" smtClean="0"/>
              <a:t>It’s based on 1 stream, 4 times up-sampling. (it applied in all simulation.)</a:t>
            </a:r>
          </a:p>
          <a:p>
            <a:pPr lvl="1"/>
            <a:r>
              <a:rPr lang="en-US" altLang="ko-KR" sz="1600" dirty="0" smtClean="0"/>
              <a:t>In 20MHz, </a:t>
            </a:r>
            <a:r>
              <a:rPr lang="en-US" altLang="ko-KR" sz="1600" dirty="0" smtClean="0"/>
              <a:t>we made </a:t>
            </a:r>
            <a:r>
              <a:rPr lang="en-US" altLang="ko-KR" sz="1600" dirty="0" smtClean="0"/>
              <a:t>a graph including all RUs. But over 20MHz, </a:t>
            </a:r>
            <a:r>
              <a:rPr lang="en-US" altLang="ko-KR" sz="1600" dirty="0" smtClean="0"/>
              <a:t>we made </a:t>
            </a:r>
            <a:r>
              <a:rPr lang="en-US" altLang="ko-KR" sz="1600" dirty="0" smtClean="0"/>
              <a:t>two graphs with Small RUs and Large RUs to show the details.</a:t>
            </a:r>
          </a:p>
          <a:p>
            <a:pPr lvl="1"/>
            <a:r>
              <a:rPr lang="en-US" altLang="ko-KR" sz="1600" dirty="0" smtClean="0"/>
              <a:t>Most </a:t>
            </a:r>
            <a:r>
              <a:rPr lang="en-US" altLang="ko-KR" sz="1600" dirty="0"/>
              <a:t>PAPRs </a:t>
            </a:r>
            <a:r>
              <a:rPr lang="en-US" altLang="ko-KR" sz="1600" dirty="0" smtClean="0"/>
              <a:t>of 1/2/4x HE-LTF are </a:t>
            </a:r>
            <a:r>
              <a:rPr lang="en-US" altLang="ko-KR" sz="1600" dirty="0" smtClean="0"/>
              <a:t>lower </a:t>
            </a:r>
            <a:r>
              <a:rPr lang="en-US" altLang="ko-KR" sz="1600" dirty="0"/>
              <a:t>than median </a:t>
            </a:r>
            <a:r>
              <a:rPr lang="en-US" altLang="ko-KR" sz="1600" dirty="0" smtClean="0"/>
              <a:t>data’s PAPRs except </a:t>
            </a:r>
            <a:r>
              <a:rPr lang="en-US" altLang="ko-KR" sz="1600" dirty="0" smtClean="0"/>
              <a:t>some PAPRs in Small </a:t>
            </a:r>
            <a:r>
              <a:rPr lang="en-US" altLang="ko-KR" sz="1600" dirty="0" smtClean="0"/>
              <a:t>RUs. So we </a:t>
            </a:r>
            <a:r>
              <a:rPr lang="en-US" altLang="ko-KR" sz="1600" dirty="0" smtClean="0"/>
              <a:t>showed the detail PAPRs per RU in the next slide for analysis</a:t>
            </a:r>
            <a:r>
              <a:rPr lang="en-US" altLang="ko-KR" sz="1600" dirty="0" smtClean="0"/>
              <a:t>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" t="1000" r="6497" b="960"/>
          <a:stretch/>
        </p:blipFill>
        <p:spPr>
          <a:xfrm>
            <a:off x="279980" y="3733800"/>
            <a:ext cx="2746247" cy="25908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3" t="191" r="6939" b="1769"/>
          <a:stretch/>
        </p:blipFill>
        <p:spPr>
          <a:xfrm>
            <a:off x="3107871" y="3733800"/>
            <a:ext cx="2694432" cy="25908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2" t="1961" r="5898" b="1961"/>
          <a:stretch/>
        </p:blipFill>
        <p:spPr>
          <a:xfrm>
            <a:off x="6019800" y="3733800"/>
            <a:ext cx="280229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</a:t>
            </a:r>
            <a:r>
              <a:rPr lang="en-US" altLang="ko-KR" dirty="0" smtClean="0"/>
              <a:t>20/40MHz </a:t>
            </a:r>
            <a:r>
              <a:rPr lang="en-US" altLang="ko-KR" dirty="0"/>
              <a:t>bandwidth (</a:t>
            </a:r>
            <a:r>
              <a:rPr lang="en-US" altLang="ko-KR" dirty="0" smtClean="0"/>
              <a:t>2/2)</a:t>
            </a:r>
            <a:endParaRPr lang="ko-KR" altLang="en-US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3" t="1" b="692"/>
          <a:stretch/>
        </p:blipFill>
        <p:spPr>
          <a:xfrm>
            <a:off x="152400" y="3505200"/>
            <a:ext cx="2870783" cy="2743200"/>
          </a:xfrm>
        </p:spPr>
      </p:pic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9" t="143" r="4963" b="2050"/>
          <a:stretch/>
        </p:blipFill>
        <p:spPr>
          <a:xfrm>
            <a:off x="6096000" y="3505200"/>
            <a:ext cx="2895600" cy="28956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9" t="1" b="2552"/>
          <a:stretch/>
        </p:blipFill>
        <p:spPr>
          <a:xfrm>
            <a:off x="3048000" y="3505200"/>
            <a:ext cx="2953217" cy="2819400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Here are 1/2x LTF’s PAPRs in each RU cases because the LTFs have somewhat high PAPRs.</a:t>
            </a:r>
          </a:p>
          <a:p>
            <a:pPr lvl="1"/>
            <a:r>
              <a:rPr lang="en-US" altLang="ko-KR" sz="1600" dirty="0" smtClean="0"/>
              <a:t>But all LTF’s </a:t>
            </a:r>
            <a:r>
              <a:rPr lang="en-US" altLang="ko-KR" sz="1600" dirty="0"/>
              <a:t>PAPRs don’t exceed </a:t>
            </a:r>
            <a:r>
              <a:rPr lang="en-US" altLang="ko-KR" sz="1600" dirty="0" smtClean="0"/>
              <a:t>the median PAPRs of BPSK data </a:t>
            </a:r>
            <a:r>
              <a:rPr lang="en-US" altLang="ko-KR" sz="1600" dirty="0"/>
              <a:t>in each RU cases</a:t>
            </a:r>
            <a:r>
              <a:rPr lang="en-US" altLang="ko-KR" sz="1600" dirty="0" smtClean="0"/>
              <a:t>.</a:t>
            </a:r>
          </a:p>
          <a:p>
            <a:pPr lvl="1"/>
            <a:r>
              <a:rPr kumimoji="0" lang="en-US" altLang="ko-KR" sz="1600" kern="0" dirty="0" smtClean="0"/>
              <a:t>So we can reuse the HE-LTF sequences for EHT-LTF in 20/40MHz.</a:t>
            </a:r>
          </a:p>
        </p:txBody>
      </p:sp>
    </p:spTree>
    <p:extLst>
      <p:ext uri="{BB962C8B-B14F-4D97-AF65-F5344CB8AC3E}">
        <p14:creationId xmlns:p14="http://schemas.microsoft.com/office/powerpoint/2010/main" val="35656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</a:t>
            </a:r>
            <a:r>
              <a:rPr lang="en-US" altLang="ko-KR" dirty="0" smtClean="0"/>
              <a:t>for 80MHz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/>
          <a:lstStyle/>
          <a:p>
            <a:r>
              <a:rPr lang="en-US" altLang="ko-KR" sz="1800" dirty="0"/>
              <a:t>There </a:t>
            </a:r>
            <a:r>
              <a:rPr lang="en-US" altLang="ko-KR" sz="1800" dirty="0" smtClean="0"/>
              <a:t>are the </a:t>
            </a:r>
            <a:r>
              <a:rPr lang="en-US" altLang="ko-KR" sz="1800" dirty="0"/>
              <a:t>results of PAPR CDFs in </a:t>
            </a:r>
            <a:r>
              <a:rPr lang="en-US" altLang="ko-KR" sz="1800" dirty="0" smtClean="0"/>
              <a:t>80MHz</a:t>
            </a:r>
            <a:r>
              <a:rPr lang="en-US" altLang="ko-KR" sz="1800" dirty="0"/>
              <a:t>.</a:t>
            </a:r>
          </a:p>
          <a:p>
            <a:pPr lvl="1"/>
            <a:r>
              <a:rPr lang="en-US" altLang="ko-KR" sz="1600" dirty="0" smtClean="0"/>
              <a:t>Most PAPRs are lower than median data PAPRs. </a:t>
            </a:r>
            <a:r>
              <a:rPr lang="en-US" altLang="ko-KR" sz="1600" dirty="0" smtClean="0"/>
              <a:t>1x </a:t>
            </a:r>
            <a:r>
              <a:rPr lang="en-US" altLang="ko-KR" sz="1600" dirty="0" smtClean="0"/>
              <a:t>LTF </a:t>
            </a:r>
            <a:r>
              <a:rPr lang="en-US" altLang="ko-KR" sz="1600" dirty="0" smtClean="0"/>
              <a:t>seems to have slightly high PAPRs in </a:t>
            </a:r>
            <a:r>
              <a:rPr lang="en-US" altLang="ko-KR" sz="1600" dirty="0" smtClean="0"/>
              <a:t>Small RUs of </a:t>
            </a:r>
            <a:r>
              <a:rPr lang="en-US" altLang="ko-KR" sz="1600" dirty="0" smtClean="0"/>
              <a:t>80MHz, but all PAPRs of 1x LTFs are lower than median BPSK’s PAPR as you can see the detail graphs per RU.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So we can reuse 80MHz HE-</a:t>
            </a:r>
            <a:r>
              <a:rPr lang="en-US" altLang="ko-KR" sz="1600" dirty="0" smtClean="0"/>
              <a:t>LTF sequences for EHT-LTF in 80MHz.</a:t>
            </a:r>
            <a:endParaRPr lang="ko-KR" altLang="en-US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" r="5978" b="2941"/>
          <a:stretch/>
        </p:blipFill>
        <p:spPr>
          <a:xfrm>
            <a:off x="6096000" y="3505200"/>
            <a:ext cx="2819400" cy="2819400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1" t="339" r="5594" b="2603"/>
          <a:stretch/>
        </p:blipFill>
        <p:spPr>
          <a:xfrm>
            <a:off x="304800" y="3505200"/>
            <a:ext cx="2895600" cy="28194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464" r="6944" b="3138"/>
          <a:stretch/>
        </p:blipFill>
        <p:spPr>
          <a:xfrm>
            <a:off x="3276600" y="3581400"/>
            <a:ext cx="266905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</a:t>
            </a:r>
            <a:r>
              <a:rPr lang="en-US" altLang="ko-KR" dirty="0" smtClean="0"/>
              <a:t>160MHz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/>
          <a:lstStyle/>
          <a:p>
            <a:r>
              <a:rPr lang="en-US" altLang="ko-KR" sz="1800" dirty="0" smtClean="0"/>
              <a:t>In 160MHz</a:t>
            </a:r>
            <a:r>
              <a:rPr lang="en-US" altLang="ko-KR" sz="1800" dirty="0"/>
              <a:t>, All PAPRs are lower than median data’s PAPRs.</a:t>
            </a:r>
            <a:endParaRPr lang="ko-KR" altLang="en-US" sz="1800"/>
          </a:p>
          <a:p>
            <a:pPr lvl="1"/>
            <a:r>
              <a:rPr lang="en-US" altLang="ko-KR" sz="1400" dirty="0" smtClean="0"/>
              <a:t>The results are similar in 80+80MHz. (See Appendix)</a:t>
            </a:r>
          </a:p>
          <a:p>
            <a:pPr lvl="1"/>
            <a:r>
              <a:rPr lang="en-US" altLang="ko-KR" sz="1400" dirty="0" smtClean="0"/>
              <a:t>So we can reuse HE-LTF in 160MHz.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1515" r="908" b="1059"/>
          <a:stretch/>
        </p:blipFill>
        <p:spPr>
          <a:xfrm>
            <a:off x="4824910" y="2743200"/>
            <a:ext cx="3633290" cy="334679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t="909" r="7647" b="2726"/>
          <a:stretch/>
        </p:blipFill>
        <p:spPr>
          <a:xfrm>
            <a:off x="1002755" y="2742430"/>
            <a:ext cx="3416845" cy="335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EHT-LTF for &gt;160MHz bandwidth (</a:t>
            </a:r>
            <a:r>
              <a:rPr lang="en-US" altLang="ko-KR" dirty="0" smtClean="0"/>
              <a:t>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fully searched 240/320MHz EHT-LTF sequences by changing the signs of each 80MHz_left/right </a:t>
            </a:r>
            <a:r>
              <a:rPr lang="en-US" altLang="ko-KR" sz="1800" dirty="0" smtClean="0"/>
              <a:t>in 1/4x HE-LTF sequences and </a:t>
            </a:r>
            <a:r>
              <a:rPr lang="en-US" altLang="ko-KR" sz="1800" dirty="0" smtClean="0"/>
              <a:t>80MHz_part1/2/3/4/5 in </a:t>
            </a:r>
            <a:r>
              <a:rPr lang="en-US" altLang="ko-KR" sz="1800" dirty="0" smtClean="0"/>
              <a:t>2x HE </a:t>
            </a:r>
            <a:r>
              <a:rPr lang="en-US" altLang="ko-KR" sz="1800" dirty="0" smtClean="0"/>
              <a:t>LTF </a:t>
            </a:r>
            <a:r>
              <a:rPr lang="en-US" altLang="ko-KR" sz="1800" dirty="0" smtClean="0"/>
              <a:t>sequences.</a:t>
            </a:r>
            <a:endParaRPr lang="en-US" altLang="ko-KR" sz="1800" dirty="0" smtClean="0"/>
          </a:p>
          <a:p>
            <a:r>
              <a:rPr lang="en-US" altLang="ko-KR" sz="1800" dirty="0" smtClean="0"/>
              <a:t>And we picked </a:t>
            </a:r>
            <a:r>
              <a:rPr lang="en-US" altLang="ko-KR" sz="1800" dirty="0" smtClean="0"/>
              <a:t>the sequences with good PAPRs in not only full bandwidth but also </a:t>
            </a:r>
            <a:r>
              <a:rPr lang="en-US" altLang="ko-KR" sz="1800" dirty="0" smtClean="0"/>
              <a:t>all </a:t>
            </a:r>
            <a:r>
              <a:rPr lang="en-US" altLang="ko-KR" sz="1800" dirty="0" smtClean="0"/>
              <a:t>(</a:t>
            </a:r>
            <a:r>
              <a:rPr lang="en-US" altLang="ko-KR" sz="1800" dirty="0" smtClean="0"/>
              <a:t>M-)RU and punctured </a:t>
            </a:r>
            <a:r>
              <a:rPr lang="en-US" altLang="ko-KR" sz="1800" dirty="0" smtClean="0"/>
              <a:t>cases</a:t>
            </a:r>
            <a:r>
              <a:rPr lang="en-US" altLang="ko-KR" sz="1800" dirty="0" smtClean="0"/>
              <a:t>.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240MHz EHT-LTF sequences</a:t>
            </a:r>
            <a:endParaRPr lang="en-US" altLang="ko-KR" sz="1600" dirty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463180"/>
            <a:ext cx="7133219" cy="270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3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EHT-LTF for </a:t>
            </a:r>
            <a:r>
              <a:rPr lang="en-US" altLang="ko-KR" dirty="0"/>
              <a:t>&gt;160MHz </a:t>
            </a:r>
            <a:r>
              <a:rPr lang="en-US" altLang="ko-KR" dirty="0" smtClean="0"/>
              <a:t>bandwidth (</a:t>
            </a:r>
            <a:r>
              <a:rPr lang="en-US" altLang="ko-KR" dirty="0" smtClean="0"/>
              <a:t>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600" dirty="0" smtClean="0"/>
              <a:t>320MHz EHT-LTF sequences</a:t>
            </a:r>
            <a:endParaRPr lang="en-US" altLang="ko-KR" sz="1600" dirty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81" y="2136270"/>
            <a:ext cx="7239000" cy="334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271356</TotalTime>
  <Words>1186</Words>
  <Application>Microsoft Office PowerPoint</Application>
  <PresentationFormat>화면 슬라이드 쇼(4:3)</PresentationFormat>
  <Paragraphs>148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Arial</vt:lpstr>
      <vt:lpstr>Times New Roman</vt:lpstr>
      <vt:lpstr>Wingdings</vt:lpstr>
      <vt:lpstr>802-11-Submission</vt:lpstr>
      <vt:lpstr>Consideration on EHT-LTF sequences</vt:lpstr>
      <vt:lpstr>Introduction</vt:lpstr>
      <vt:lpstr>EHT-LTF for ≤160MHz bandwidth</vt:lpstr>
      <vt:lpstr>EHT-LTF for 20/40MHz bandwidth (1/2)</vt:lpstr>
      <vt:lpstr>EHT-LTF for 20/40MHz bandwidth (2/2)</vt:lpstr>
      <vt:lpstr>EHT-LTF for 80MHz bandwidth</vt:lpstr>
      <vt:lpstr>EHT-LTF for 160MHz bandwidth</vt:lpstr>
      <vt:lpstr>EHT-LTF for &gt;160MHz bandwidth (1/2)</vt:lpstr>
      <vt:lpstr>EHT-LTF for &gt;160MHz bandwidth (2/2)</vt:lpstr>
      <vt:lpstr>EHT-LTF for 240MHz bandwidth (1/2)</vt:lpstr>
      <vt:lpstr>EHT-LTF for 240MHz bandwidth (2/2)</vt:lpstr>
      <vt:lpstr>EHT-LTF for 320MHz bandwidth (1/2)</vt:lpstr>
      <vt:lpstr>EHT-LTF for 320MHz bandwidth (2/2)</vt:lpstr>
      <vt:lpstr>Conclusion</vt:lpstr>
      <vt:lpstr>Appendix</vt:lpstr>
      <vt:lpstr>Straw poll 1</vt:lpstr>
      <vt:lpstr>Straw poll 2</vt:lpstr>
      <vt:lpstr>Straw poll 3</vt:lpstr>
      <vt:lpstr>Straw poll 4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5328</cp:revision>
  <cp:lastPrinted>2019-09-10T23:00:58Z</cp:lastPrinted>
  <dcterms:created xsi:type="dcterms:W3CDTF">2007-05-21T21:00:37Z</dcterms:created>
  <dcterms:modified xsi:type="dcterms:W3CDTF">2020-04-24T05:26:52Z</dcterms:modified>
</cp:coreProperties>
</file>