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67" r:id="rId5"/>
    <p:sldId id="268" r:id="rId6"/>
    <p:sldId id="272" r:id="rId7"/>
    <p:sldId id="271" r:id="rId8"/>
    <p:sldId id="265" r:id="rId9"/>
    <p:sldId id="270" r:id="rId10"/>
    <p:sldId id="273" r:id="rId11"/>
    <p:sldId id="274" r:id="rId12"/>
    <p:sldId id="275" r:id="rId13"/>
    <p:sldId id="27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rkko Kneckt" initials="JK" lastIdx="4" clrIdx="0">
    <p:extLst>
      <p:ext uri="{19B8F6BF-5375-455C-9EA6-DF929625EA0E}">
        <p15:presenceInfo xmlns:p15="http://schemas.microsoft.com/office/powerpoint/2012/main" userId="S::jkneckt@apple.com::91f5b7b0-b9b4-4872-b662-d46c3faa77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0" autoAdjust="0"/>
    <p:restoredTop sz="94660"/>
  </p:normalViewPr>
  <p:slideViewPr>
    <p:cSldViewPr>
      <p:cViewPr varScale="1">
        <p:scale>
          <a:sx n="128" d="100"/>
          <a:sy n="128" d="100"/>
        </p:scale>
        <p:origin x="256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2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Lochan Verma, et al.,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Lochan Verma, et al.,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Lochan Verma, et al.,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802.11-20/0591r0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Channel Width Selection for various Frame Types with Preamble Puncture and Puncture Location Indication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Lochan Verma, et al.,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877393"/>
              </p:ext>
            </p:extLst>
          </p:nvPr>
        </p:nvGraphicFramePr>
        <p:xfrm>
          <a:off x="993775" y="2353991"/>
          <a:ext cx="10272713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4" imgW="10439400" imgH="4546600" progId="Word.Document.8">
                  <p:embed/>
                </p:oleObj>
              </mc:Choice>
              <mc:Fallback>
                <p:oleObj name="Document" r:id="rId4" imgW="10439400" imgH="4546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53991"/>
                        <a:ext cx="10272713" cy="3962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B1538-F7D8-1C40-B253-59D76A59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9140D-13A9-FA46-A4BC-5BABD56C4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the following rules for channel width selection for control frames in 11be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Control frame sent by an EHT STA in response to a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non-HT/non-HT DUP format frame with bandwidth signaling TA and that is not a CTS is </a:t>
            </a:r>
            <a:r>
              <a:rPr lang="en-US" dirty="0" err="1"/>
              <a:t>TX’ed</a:t>
            </a:r>
            <a:r>
              <a:rPr lang="en-US" dirty="0"/>
              <a:t> (transmitted) on the identical BW (excluding punctured BW) on which the frame eliciting the response is received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Non-HT/non-HT DUP format frame with non-bandwidth signaling TA is </a:t>
            </a:r>
            <a:r>
              <a:rPr lang="en-US" dirty="0" err="1"/>
              <a:t>TX’ed</a:t>
            </a:r>
            <a:r>
              <a:rPr lang="en-US" dirty="0"/>
              <a:t> on the BW no greater than that of the frame eliciting the response is received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EHT format frame is </a:t>
            </a:r>
            <a:r>
              <a:rPr lang="en-US" dirty="0" err="1"/>
              <a:t>TX’ed</a:t>
            </a:r>
            <a:r>
              <a:rPr lang="en-US" dirty="0"/>
              <a:t> on the identical BW on which the frame eliciting the response is received</a:t>
            </a:r>
          </a:p>
          <a:p>
            <a:r>
              <a:rPr lang="en-US" dirty="0"/>
              <a:t>Y / N / A 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1FD0B-0755-814E-98B0-ECFCBABC9A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4DBBD-186D-2C46-A2E6-2E645BBC6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663FF-F210-7B49-963A-0D4D37C359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905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0E456-BE84-5D47-BF05-9CE66A2B1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861D1-E38C-E845-A0B0-2874AF939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the following rules for channel width selection for individually addressed data and management frames in 11be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EHT STA shall </a:t>
            </a:r>
            <a:r>
              <a:rPr lang="en-US" dirty="0">
                <a:solidFill>
                  <a:schemeClr val="tx1"/>
                </a:solidFill>
              </a:rPr>
              <a:t>not</a:t>
            </a:r>
            <a:r>
              <a:rPr lang="en-US" dirty="0"/>
              <a:t> transmit a frame using a bandwidth that is </a:t>
            </a:r>
            <a:r>
              <a:rPr lang="en-US" dirty="0">
                <a:solidFill>
                  <a:schemeClr val="tx1"/>
                </a:solidFill>
              </a:rPr>
              <a:t>not</a:t>
            </a:r>
            <a:r>
              <a:rPr lang="en-US" dirty="0"/>
              <a:t> permitted in the BSS (Basic Service Set)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EHT STA shall not transmit a frame using a bandwidth that is determined to be subjected to preamble puncture</a:t>
            </a:r>
          </a:p>
          <a:p>
            <a:endParaRPr lang="en-US" dirty="0"/>
          </a:p>
          <a:p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6E01F-2767-774A-8A6B-CD2624E7DD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DABC6-ECFB-5843-A968-62039EF860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3FE735-B4BB-DB44-80BE-491B41C04C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77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A809A-F95B-6441-8467-72F26BD5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7F4B3-984E-9F4E-A252-E6C1AA5A8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to define in 11be </a:t>
            </a:r>
            <a:r>
              <a:rPr lang="en-GB" dirty="0"/>
              <a:t>signalling wherein a receiver informs its preferred puncture locations for the future incoming PPDUs to a transmitter?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Y / N / A 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21FE9-C9F2-314F-B282-DFF07233BD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C1C33-2607-244C-964C-EF77D14B07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04EF68-21CD-C844-A900-F936397DCA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590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06E8E-31D4-944B-921F-9D354217A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8C983-7C11-AC4F-BFC3-DAE2CBC6B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dirty="0"/>
              <a:t>Do you agree to define in 11be </a:t>
            </a:r>
            <a:r>
              <a:rPr lang="en-GB" dirty="0"/>
              <a:t>that a receiver signals its preferred puncture locations for the future incoming PPDUs to a transmitter in the A-Control subfield of the MAC Header of the current frame?</a:t>
            </a:r>
          </a:p>
          <a:p>
            <a:pPr marL="0" indent="0" algn="just"/>
            <a:endParaRPr lang="en-GB" dirty="0"/>
          </a:p>
          <a:p>
            <a:pPr marL="0" indent="0" algn="just"/>
            <a:r>
              <a:rPr lang="en-GB" dirty="0"/>
              <a:t>Y / N / A 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B515E-F8B2-344C-ADDA-ADE7B3E99B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515A9-82A5-A645-9CAC-8F15E82852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23C0A-CAE1-0349-B0B7-4AB469844F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94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802.11be shall support transmission of EHT PPDUs with preamble puncture to a single STA with puncture resolution of 20 MHz [1]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More than one large-size RU can be assigned to a single STA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Large-size RU has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𝟐𝟒𝟐</m:t>
                    </m:r>
                  </m:oMath>
                </a14:m>
                <a:r>
                  <a:rPr lang="en-GB" dirty="0"/>
                  <a:t> tones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Transmitter doesn’t transmit on the bandwidth that is preamble punctured 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We describe channel width selection rules for Frame Types with puncture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Puncture locations can be static or dynamic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i.e., change over beacon interval(s) or change on a per-PPDU basis, respectively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We propose signalling wherein a receiver informs its preferred puncture locations for the future incoming PPDUs to a transmitter</a:t>
                </a:r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58" t="-1235" r="-858" b="-3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Lochan Verma, et al.,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DB7A-AC3F-F246-9DEC-F183F5D78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width selection for Control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003D-7993-5345-B871-100379FA1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Control frame sent by an EHT STA in response to a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non-HT/non-HT DUP format frame with bandwidth signaling TA and that is not a CTS is TX’ed (transmitted) on the identical BW (excluding punctured BW) on which the frame eliciting the response is received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Non-HT/non-HT DUP format frame with non-bandwidth signaling TA is </a:t>
            </a:r>
            <a:r>
              <a:rPr lang="en-US" dirty="0" err="1"/>
              <a:t>TX’ed</a:t>
            </a:r>
            <a:r>
              <a:rPr lang="en-US" dirty="0"/>
              <a:t> on the BW no greater than that of the frame eliciting the response is received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EHT format frame is TX’ed on the identical BW on which the frame eliciting the response is received</a:t>
            </a:r>
          </a:p>
          <a:p>
            <a:pPr marL="457200" lvl="1" indent="0" algn="just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1876A-3D62-934B-80B4-EFA86BFB12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77100-0A53-8F46-AA33-3DF0F9199D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533F21-014F-3640-934A-5212A79363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27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C1BB0-4F43-984A-B4EF-4E199253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width selection for individually addressed Data and Management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7E02B-10BA-184B-8502-D8528169E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EHT STA shall </a:t>
            </a:r>
            <a:r>
              <a:rPr lang="en-US" dirty="0">
                <a:solidFill>
                  <a:schemeClr val="tx1"/>
                </a:solidFill>
              </a:rPr>
              <a:t>not</a:t>
            </a:r>
            <a:r>
              <a:rPr lang="en-US" dirty="0"/>
              <a:t> transmit a frame using a bandwidth that is </a:t>
            </a:r>
            <a:r>
              <a:rPr lang="en-US" dirty="0">
                <a:solidFill>
                  <a:schemeClr val="tx1"/>
                </a:solidFill>
              </a:rPr>
              <a:t>not</a:t>
            </a:r>
            <a:r>
              <a:rPr lang="en-US" dirty="0"/>
              <a:t> permitted in the BSS (Basic Service Set)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EHT STA shall not transmit a frame using a bandwidth that is determined to be subjected to preamble puncture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CEFF1-3E35-B146-9A12-BBE7F526E2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88307-D9E0-E641-9A77-0923B30EBB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D7E91-B6DE-F946-9999-3CE520F93F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42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E231E-55C1-4549-89C6-9071FA0A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Puncture Location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F9D87-1880-2C4A-AC55-A1F2B15A4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Transmitter determines autonomously through proprietary methods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Transmitter informed by a receiver about the preferred puncture locations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Preamble puncture location signaled multiple ways: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an A-Control subfield of the MAC Header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a BSS-wide Preamble Puncturing indication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D9A3C-7FCA-AD42-B593-7CF3CB4B8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661DF-1CEE-024C-8D77-B963646C1D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D65B99-D58A-CF43-A061-51659DE233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07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D4B3-2BBF-FC41-A61A-DF5F0CFA9A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Preamble Puncture Location Indication in A-Control subfield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C0682-23FA-DC4F-8C00-060714359601}"/>
              </a:ext>
            </a:extLst>
          </p:cNvPr>
          <p:cNvSpPr>
            <a:spLocks noGrp="1"/>
          </p:cNvSpPr>
          <p:nvPr>
            <p:ph sz="half" idx="1"/>
          </p:nvPr>
        </p:nvSpPr>
        <p:spPr bwMode="auto"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STA indicates preferred puncture location for future incoming PPDUs in A-Control subfield of the current QoS frame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 special Control ID value indicates that Control Information includes Puncture bitmap and other information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705DD6-51B0-9F4F-97E0-8D9CAF71B92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D271F-2524-8B47-B9BE-AB8F1668B8E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Lochan Verma, et al.,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B05F0-1878-C24D-9C6B-8C97898BC4A3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9AD52E-1248-9A42-8926-4A075125F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167" y="2646364"/>
            <a:ext cx="40132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607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5BD24-A546-1642-BF5B-AC5BBCC76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BSS-wide Preamble Puncture Location Indication by 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F25D9-5BF1-D846-8163-9E496C536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Define a new Information Element (e.g., Preamble Puncture Location IE) wherein a bitmap indicates the 20 MHz subchannels and the corresponding 242-tone RUs that are subject to preamble puncture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of the bitmap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Length: 16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0: indicates corresponding subchannel is subject to preamble puncture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1: indicates corresponding subchannel is available for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Lowest bit corresponds to the 20 MHz subchannel with the lowest frequency within BSS bandwidth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8E9E4-C7EB-5941-874F-314339E69D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0BAA6-B4C0-E74F-974A-7BD3F62FC5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DAD573-D3D3-E141-9675-765BE6AB78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60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Here we describe channel width selection for Control frame, individually addressed Data frame and Management frame with Preamble Puncture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Additionally, we show the signalling wherein a receiver informs its preferred puncture locations for the future incoming PPDUs to a transmitter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Lochan Verma, et al.,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8494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DED4-50D5-864A-8C25-79AD9F9AF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243B4-012C-1E4A-9F3E-1DBE61804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11-19-1262-08-00be-specification-framework-for-tgbe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A65F6-8BB1-6D4E-9E76-4901A8FBCD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A865E-28C2-FD4E-89C9-99229C75C7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Lochan Verma, et al.,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4D2B73-C94B-D646-A8EA-C7464DFCD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465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946</Words>
  <Application>Microsoft Macintosh PowerPoint</Application>
  <PresentationFormat>Widescreen</PresentationFormat>
  <Paragraphs>113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Times New Roman</vt:lpstr>
      <vt:lpstr>Office Theme</vt:lpstr>
      <vt:lpstr>Document</vt:lpstr>
      <vt:lpstr>Channel Width Selection for various Frame Types with Preamble Puncture and Puncture Location Indication</vt:lpstr>
      <vt:lpstr>Abstract</vt:lpstr>
      <vt:lpstr>Channel width selection for Control Frames</vt:lpstr>
      <vt:lpstr>Channel width selection for individually addressed Data and Management frames</vt:lpstr>
      <vt:lpstr>Preamble Puncture Location Determination</vt:lpstr>
      <vt:lpstr>Preamble Puncture Location Indication in A-Control subfield</vt:lpstr>
      <vt:lpstr>BSS-wide Preamble Puncture Location Indication by AP</vt:lpstr>
      <vt:lpstr>Summary</vt:lpstr>
      <vt:lpstr>References</vt:lpstr>
      <vt:lpstr>SP #1</vt:lpstr>
      <vt:lpstr>SP #2</vt:lpstr>
      <vt:lpstr>SP #3</vt:lpstr>
      <vt:lpstr>SP #4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Width Selection for various Frame Types with Preamble Puncture and Puncture Location Indication</dc:title>
  <dc:creator>Lochan Verma</dc:creator>
  <cp:lastModifiedBy>Lochan Verma</cp:lastModifiedBy>
  <cp:revision>12</cp:revision>
  <dcterms:created xsi:type="dcterms:W3CDTF">2020-03-19T16:58:27Z</dcterms:created>
  <dcterms:modified xsi:type="dcterms:W3CDTF">2020-04-08T17:02:12Z</dcterms:modified>
</cp:coreProperties>
</file>