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3" r:id="rId2"/>
    <p:sldId id="411" r:id="rId3"/>
    <p:sldId id="400" r:id="rId4"/>
    <p:sldId id="381" r:id="rId5"/>
    <p:sldId id="410" r:id="rId6"/>
    <p:sldId id="380" r:id="rId7"/>
    <p:sldId id="385" r:id="rId8"/>
    <p:sldId id="396" r:id="rId9"/>
    <p:sldId id="417" r:id="rId10"/>
    <p:sldId id="362" r:id="rId11"/>
    <p:sldId id="363" r:id="rId12"/>
    <p:sldId id="416" r:id="rId13"/>
    <p:sldId id="36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0277" autoAdjust="0"/>
  </p:normalViewPr>
  <p:slideViewPr>
    <p:cSldViewPr>
      <p:cViewPr varScale="1">
        <p:scale>
          <a:sx n="92" d="100"/>
          <a:sy n="92" d="100"/>
        </p:scale>
        <p:origin x="-23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11315"/>
              </p:ext>
            </p:extLst>
          </p:nvPr>
        </p:nvGraphicFramePr>
        <p:xfrm>
          <a:off x="522288" y="2754313"/>
          <a:ext cx="782637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" name="Document" r:id="rId4" imgW="9388052" imgH="4470400" progId="Word.Document.8">
                  <p:embed/>
                </p:oleObj>
              </mc:Choice>
              <mc:Fallback>
                <p:oleObj name="Document" r:id="rId4" imgW="9388052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826375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 and investigate the list of things to do in each phase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power of sharing/shared AP 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propose two options for </a:t>
            </a:r>
            <a:r>
              <a:rPr lang="en-US" altLang="ko-KR" i="1" dirty="0" smtClean="0"/>
              <a:t>BA separation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 smtClean="0"/>
              <a:t>802.11-20/0410r4 “Coordinated Spatial Reuse Procedure”, </a:t>
            </a:r>
            <a:r>
              <a:rPr lang="en-US" altLang="ko-KR" b="0" dirty="0" err="1" smtClean="0"/>
              <a:t>Sungjin</a:t>
            </a:r>
            <a:r>
              <a:rPr lang="en-US" altLang="ko-KR" b="0" dirty="0" smtClean="0"/>
              <a:t> Park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 smtClean="0"/>
              <a:t>802.11-20/0576r1 “Coordinated Spatial Reuse Protocol”, </a:t>
            </a:r>
            <a:r>
              <a:rPr lang="en-US" altLang="ko-KR" b="0" dirty="0" err="1" smtClean="0"/>
              <a:t>Yongho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Seok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 smtClean="0"/>
              <a:t>802.11-20/0457r1 “Discussion on Coordinated Spatial Reuse Operation”, </a:t>
            </a:r>
            <a:r>
              <a:rPr lang="en-US" altLang="ko-KR" b="0" dirty="0" err="1" smtClean="0"/>
              <a:t>Kosuke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Aio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 smtClean="0"/>
              <a:t>802.11-20/0107r1 “Multi-AP coordination for spatial reuse”, Dmitry </a:t>
            </a:r>
            <a:r>
              <a:rPr lang="en-US" altLang="ko-KR" b="0" dirty="0" err="1" smtClean="0"/>
              <a:t>Akhmetov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 smtClean="0"/>
              <a:t>802.11-20/0073r0 “On Coordinated Spatial Reuse in 11be”, </a:t>
            </a:r>
            <a:r>
              <a:rPr lang="en-US" altLang="ko-KR" b="0" dirty="0" err="1" smtClean="0"/>
              <a:t>Jianhan</a:t>
            </a:r>
            <a:r>
              <a:rPr lang="en-US" altLang="ko-KR" b="0" dirty="0" smtClean="0"/>
              <a:t> Liu</a:t>
            </a: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</a:t>
            </a:r>
            <a:r>
              <a:rPr lang="en-US" altLang="ko-KR" dirty="0" smtClean="0"/>
              <a:t>AP can limit </a:t>
            </a:r>
            <a:r>
              <a:rPr lang="en-US" altLang="ko-KR" dirty="0" smtClean="0"/>
              <a:t>the shared AP’s transmission power during the shared TXOP for C-SR </a:t>
            </a:r>
            <a:r>
              <a:rPr lang="en-US" altLang="ko-KR" dirty="0" smtClean="0"/>
              <a:t>operation</a:t>
            </a:r>
            <a:r>
              <a:rPr lang="en-US" altLang="ko-KR" dirty="0" smtClean="0"/>
              <a:t>?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coordination scheme 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several issues of 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Sharing AP does not need to sacrifice its performance</a:t>
            </a:r>
          </a:p>
          <a:p>
            <a:pPr lvl="1"/>
            <a:r>
              <a:rPr lang="en-US" altLang="ko-KR" dirty="0" smtClean="0"/>
              <a:t>Less overhead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707" y="1273086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1]</a:t>
            </a:r>
            <a:endParaRPr lang="ko-KR" alt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609952" y="6191500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2]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a AP candidate set</a:t>
                </a:r>
              </a:p>
              <a:p>
                <a:pPr lvl="3"/>
                <a:r>
                  <a:rPr lang="en-US" altLang="ko-KR" dirty="0" smtClean="0"/>
                  <a:t>Collect capability (of AP2 in AP1’s point of view)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neighboring C-SR capable APs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</a:p>
              <a:p>
                <a:pPr lvl="2"/>
                <a:r>
                  <a:rPr lang="en-US" altLang="ko-KR" dirty="0" smtClean="0"/>
                  <a:t>Collect Rx RSSI information from associated STAs</a:t>
                </a:r>
                <a:endParaRPr lang="en-US" altLang="ko-KR" dirty="0" smtClean="0"/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AP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C-SR capable APs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b="-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the AP candidate set</a:t>
            </a:r>
          </a:p>
          <a:p>
            <a:pPr lvl="3"/>
            <a:r>
              <a:rPr lang="en-US" altLang="ko-KR" dirty="0" smtClean="0"/>
              <a:t>Considering DL STA’s SINR of sharing AP</a:t>
            </a:r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 information: AP ID, Tx power limit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an AP receives the announcement frame successfully and is 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577392" y="2819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9812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361768" y="23610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8194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30480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902977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3094705" y="28227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055376" y="32398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Contents of Announcement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Function of Announcement frame</a:t>
            </a:r>
          </a:p>
          <a:p>
            <a:pPr lvl="1"/>
            <a:r>
              <a:rPr lang="en-US" altLang="ko-KR" dirty="0" smtClean="0"/>
              <a:t>Indicating the start of C-SR procedure </a:t>
            </a:r>
          </a:p>
          <a:p>
            <a:pPr lvl="1"/>
            <a:r>
              <a:rPr lang="en-US" altLang="ko-KR" dirty="0" smtClean="0"/>
              <a:t>Medium reservation (Setting NAV)</a:t>
            </a:r>
          </a:p>
          <a:p>
            <a:pPr lvl="1"/>
            <a:r>
              <a:rPr lang="en-US" altLang="ko-KR" dirty="0" smtClean="0"/>
              <a:t>Soliciting transmission of shared AP(s)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Essential contents of announcement frame</a:t>
            </a:r>
            <a:endParaRPr lang="en-US" altLang="ko-KR" dirty="0"/>
          </a:p>
          <a:p>
            <a:pPr lvl="1"/>
            <a:r>
              <a:rPr lang="en-US" altLang="ko-KR" dirty="0" smtClean="0"/>
              <a:t>Common info</a:t>
            </a:r>
          </a:p>
          <a:p>
            <a:pPr lvl="2"/>
            <a:r>
              <a:rPr lang="en-US" altLang="ko-KR" dirty="0" smtClean="0"/>
              <a:t>Multi-AP coordination type (C-SR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Duration of C-SR procedure triggered by announcement frame</a:t>
            </a:r>
            <a:endParaRPr lang="en-US" altLang="ko-KR" dirty="0" smtClean="0"/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er-AP info for each shared AP</a:t>
            </a:r>
          </a:p>
          <a:p>
            <a:pPr lvl="2"/>
            <a:r>
              <a:rPr lang="en-US" altLang="ko-KR" dirty="0" smtClean="0"/>
              <a:t>AP identifier</a:t>
            </a:r>
          </a:p>
          <a:p>
            <a:pPr lvl="2"/>
            <a:r>
              <a:rPr lang="en-US" altLang="ko-KR" dirty="0" smtClean="0"/>
              <a:t>Tx power limit of the shared AP</a:t>
            </a:r>
          </a:p>
          <a:p>
            <a:pPr lvl="2"/>
            <a:r>
              <a:rPr lang="en-US" altLang="ko-KR" dirty="0" smtClean="0"/>
              <a:t>Non-overlapping frequency resource allocation for block acknowledgement info (to be explained in the following slides)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BA transmissions of STAs simultaneously </a:t>
            </a:r>
            <a:r>
              <a:rPr lang="en-US" altLang="ko-KR" dirty="0" smtClean="0"/>
              <a:t>occur </a:t>
            </a:r>
            <a:r>
              <a:rPr lang="en-US" altLang="ko-KR" dirty="0" smtClean="0"/>
              <a:t>in the shared TXOP</a:t>
            </a:r>
          </a:p>
          <a:p>
            <a:pPr lvl="1"/>
            <a:r>
              <a:rPr lang="en-US" altLang="ko-KR" dirty="0"/>
              <a:t>Shared AP may transmit DL MU PPDU in the shared </a:t>
            </a:r>
            <a:r>
              <a:rPr lang="en-US" altLang="ko-KR" dirty="0" smtClean="0"/>
              <a:t>TXOP</a:t>
            </a:r>
          </a:p>
          <a:p>
            <a:pPr lvl="1"/>
            <a:r>
              <a:rPr lang="en-US" altLang="ko-KR" dirty="0" smtClean="0"/>
              <a:t>Tx power limit applies to shared AP’s transmission</a:t>
            </a:r>
          </a:p>
          <a:p>
            <a:endParaRPr lang="en-US" altLang="ko-KR" dirty="0"/>
          </a:p>
          <a:p>
            <a:r>
              <a:rPr lang="en-US" altLang="ko-KR" dirty="0" smtClean="0"/>
              <a:t>Options 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</a:t>
            </a:r>
            <a:r>
              <a:rPr lang="en-US" altLang="ko-KR" dirty="0" smtClean="0"/>
              <a:t>sharing/shared BSS*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2"/>
            <a:r>
              <a:rPr lang="en-US" altLang="ko-KR" dirty="0" smtClean="0"/>
              <a:t>Pros: less time overhead</a:t>
            </a:r>
          </a:p>
          <a:p>
            <a:pPr lvl="2"/>
            <a:r>
              <a:rPr lang="en-US" altLang="ko-KR" dirty="0" smtClean="0"/>
              <a:t>Cons: non-overlapping resource allocation required, UL power control required</a:t>
            </a:r>
          </a:p>
          <a:p>
            <a:pPr lvl="1"/>
            <a:r>
              <a:rPr lang="en-US" altLang="ko-KR" dirty="0" smtClean="0"/>
              <a:t>[Option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BSS, and delayed BA for shared BSS</a:t>
            </a:r>
          </a:p>
          <a:p>
            <a:pPr lvl="2"/>
            <a:r>
              <a:rPr lang="en-US" altLang="ko-KR" dirty="0" smtClean="0"/>
              <a:t>Pros: </a:t>
            </a:r>
            <a:r>
              <a:rPr lang="en-US" altLang="ko-KR" dirty="0"/>
              <a:t>s</a:t>
            </a:r>
            <a:r>
              <a:rPr lang="en-US" altLang="ko-KR" dirty="0" smtClean="0"/>
              <a:t>imple</a:t>
            </a:r>
          </a:p>
          <a:p>
            <a:pPr lvl="2"/>
            <a:r>
              <a:rPr lang="en-US" altLang="ko-KR" dirty="0" smtClean="0"/>
              <a:t>Cons: time overhead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685800" y="6201696"/>
            <a:ext cx="6036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BSS: BSS that sharing AP belongs to   * Shared BSS: BSS that shared AP belongs to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i="1" u="sng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</a:t>
            </a:r>
            <a:r>
              <a:rPr lang="en-US" altLang="ko-KR" i="1" dirty="0" smtClean="0"/>
              <a:t>APs</a:t>
            </a:r>
            <a:endParaRPr lang="en-US" altLang="ko-KR" i="1" dirty="0"/>
          </a:p>
          <a:p>
            <a:pPr lvl="3"/>
            <a:r>
              <a:rPr lang="en-US" altLang="ko-KR" dirty="0" smtClean="0"/>
              <a:t>E.g. upper 40MHz for sharing AP, lower 40MHz for shared AP</a:t>
            </a:r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send the immediate response according to the resource allocation information that is carried in the TRS control 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1810"/>
              </p:ext>
            </p:extLst>
          </p:nvPr>
        </p:nvGraphicFramePr>
        <p:xfrm>
          <a:off x="5122278" y="562503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80MHz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144013</TotalTime>
  <Words>1346</Words>
  <Application>Microsoft Office PowerPoint</Application>
  <PresentationFormat>화면 슬라이드 쇼(4:3)</PresentationFormat>
  <Paragraphs>261</Paragraphs>
  <Slides>13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C-SR Procedure Example: 2-BSS DL/DL</vt:lpstr>
      <vt:lpstr>Issue 2: Contents of Announcement Frame</vt:lpstr>
      <vt:lpstr>Issue 3: Block Acknowledgement (BA) Separation</vt:lpstr>
      <vt:lpstr>Issue 3: Block Acknowledgement (BA) Separation</vt:lpstr>
      <vt:lpstr>Summary</vt:lpstr>
      <vt:lpstr>Reference</vt:lpstr>
      <vt:lpstr>Straw Poll #1</vt:lpstr>
      <vt:lpstr>Straw Poll #2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2925</cp:revision>
  <cp:lastPrinted>1998-02-10T13:28:06Z</cp:lastPrinted>
  <dcterms:created xsi:type="dcterms:W3CDTF">2007-05-21T21:00:37Z</dcterms:created>
  <dcterms:modified xsi:type="dcterms:W3CDTF">2020-07-16T06:41:43Z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