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1"/>
  </p:notesMasterIdLst>
  <p:handoutMasterIdLst>
    <p:handoutMasterId r:id="rId22"/>
  </p:handoutMasterIdLst>
  <p:sldIdLst>
    <p:sldId id="621" r:id="rId5"/>
    <p:sldId id="814" r:id="rId6"/>
    <p:sldId id="822" r:id="rId7"/>
    <p:sldId id="819" r:id="rId8"/>
    <p:sldId id="820" r:id="rId9"/>
    <p:sldId id="818" r:id="rId10"/>
    <p:sldId id="827" r:id="rId11"/>
    <p:sldId id="777" r:id="rId12"/>
    <p:sldId id="787" r:id="rId13"/>
    <p:sldId id="824" r:id="rId14"/>
    <p:sldId id="831" r:id="rId15"/>
    <p:sldId id="828" r:id="rId16"/>
    <p:sldId id="829" r:id="rId17"/>
    <p:sldId id="830" r:id="rId18"/>
    <p:sldId id="780" r:id="rId19"/>
    <p:sldId id="80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14" d="100"/>
          <a:sy n="114" d="100"/>
        </p:scale>
        <p:origin x="207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6/22/2020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6/22/2020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r3</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rot="19598628">
            <a:off x="2294417" y="5499785"/>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685800" y="1981199"/>
            <a:ext cx="7858060" cy="4427989"/>
          </a:xfrm>
        </p:spPr>
        <p:txBody>
          <a:bodyPr>
            <a:normAutofit fontScale="77500" lnSpcReduction="20000"/>
          </a:bodyPr>
          <a:lstStyle/>
          <a:p>
            <a:pPr lvl="0"/>
            <a:r>
              <a:rPr lang="en-US" dirty="0"/>
              <a:t>Do you agree to amend SP </a:t>
            </a:r>
            <a:r>
              <a:rPr lang="en-US" dirty="0">
                <a:highlight>
                  <a:srgbClr val="FFFF00"/>
                </a:highlight>
              </a:rPr>
              <a:t>#77 </a:t>
            </a:r>
            <a:r>
              <a:rPr lang="en-US" dirty="0"/>
              <a:t>as following:</a:t>
            </a:r>
            <a:endParaRPr lang="en-US" sz="2000" dirty="0"/>
          </a:p>
          <a:p>
            <a:endParaRPr lang="en-US" sz="2000" dirty="0"/>
          </a:p>
          <a:p>
            <a:pPr lvl="1"/>
            <a:r>
              <a:rPr lang="en-GB" dirty="0"/>
              <a:t>Do you support that an AP within an AP MLD shall include in the Beacon and Probe Response frames it transmits the Change Sequence fields that indicate changes of system information for</a:t>
            </a:r>
            <a:r>
              <a:rPr lang="en-GB" u="sng" dirty="0"/>
              <a:t> the transmitting AP and</a:t>
            </a:r>
            <a:r>
              <a:rPr lang="en-GB" dirty="0"/>
              <a:t> other APs within the same AP MLD, where the change sequence field value for </a:t>
            </a:r>
            <a:r>
              <a:rPr lang="en-GB" strike="sngStrike" dirty="0"/>
              <a:t>the reported</a:t>
            </a:r>
            <a:r>
              <a:rPr lang="en-GB" dirty="0"/>
              <a:t> </a:t>
            </a:r>
            <a:r>
              <a:rPr lang="en-GB" u="sng" dirty="0"/>
              <a:t>each </a:t>
            </a:r>
            <a:r>
              <a:rPr lang="en-GB" dirty="0"/>
              <a:t>AP is initialized to 0,</a:t>
            </a:r>
            <a:r>
              <a:rPr lang="en-GB" u="sng" dirty="0"/>
              <a:t> and is</a:t>
            </a:r>
            <a:r>
              <a:rPr lang="en-GB" dirty="0"/>
              <a:t> </a:t>
            </a:r>
            <a:r>
              <a:rPr lang="en-GB" strike="sngStrike" dirty="0"/>
              <a:t>that increments</a:t>
            </a:r>
            <a:r>
              <a:rPr lang="en-GB" u="sng" dirty="0"/>
              <a:t> incremented when there is a</a:t>
            </a:r>
            <a:r>
              <a:rPr lang="en-GB" strike="sngStrike" dirty="0"/>
              <a:t> as the </a:t>
            </a:r>
            <a:r>
              <a:rPr lang="en-GB" dirty="0"/>
              <a:t>critical update </a:t>
            </a:r>
            <a:r>
              <a:rPr lang="en-GB" u="sng" dirty="0"/>
              <a:t>to the operational parameters for that </a:t>
            </a:r>
            <a:r>
              <a:rPr lang="en-GB" strike="sngStrike" dirty="0"/>
              <a:t>of the reported </a:t>
            </a:r>
            <a:r>
              <a:rPr lang="en-GB" dirty="0"/>
              <a:t>AP </a:t>
            </a:r>
            <a:r>
              <a:rPr lang="en-GB" strike="sngStrike" dirty="0"/>
              <a:t>is occurred</a:t>
            </a:r>
            <a:r>
              <a:rPr lang="en-GB" dirty="0"/>
              <a:t>? </a:t>
            </a:r>
            <a:endParaRPr lang="en-US" dirty="0"/>
          </a:p>
          <a:p>
            <a:pPr lvl="2"/>
            <a:r>
              <a:rPr lang="en-GB" dirty="0"/>
              <a:t>The </a:t>
            </a:r>
            <a:r>
              <a:rPr lang="en-GB" dirty="0" err="1"/>
              <a:t>signaling</a:t>
            </a:r>
            <a:r>
              <a:rPr lang="en-GB" dirty="0"/>
              <a:t> </a:t>
            </a:r>
            <a:r>
              <a:rPr lang="en-US" u="sng" dirty="0"/>
              <a:t>(e.g., exact field name, and size)</a:t>
            </a:r>
            <a:r>
              <a:rPr lang="en-GB" dirty="0"/>
              <a:t> of the Change Sequence field is TBD.</a:t>
            </a:r>
            <a:endParaRPr lang="en-US" dirty="0"/>
          </a:p>
          <a:p>
            <a:pPr lvl="2"/>
            <a:r>
              <a:rPr lang="en-GB" dirty="0"/>
              <a:t>The critical updates are defined in 11.2.3.15 TIM Broadcast and the additional update can be added if needed.</a:t>
            </a:r>
            <a:endParaRPr lang="en-US" dirty="0"/>
          </a:p>
          <a:p>
            <a:pPr lvl="2"/>
            <a:r>
              <a:rPr lang="en-GB" u="sng" dirty="0"/>
              <a:t>NOTE: The value carried in the field is modulo of the maximum value carried in the field</a:t>
            </a:r>
            <a:endParaRPr lang="en-US" dirty="0"/>
          </a:p>
          <a:p>
            <a:pPr lvl="1"/>
            <a:r>
              <a:rPr lang="en-US" dirty="0"/>
              <a:t> </a:t>
            </a:r>
            <a:endParaRPr lang="en-US" sz="1600" dirty="0"/>
          </a:p>
          <a:p>
            <a:pPr lvl="1"/>
            <a:r>
              <a:rPr lang="en-US" dirty="0"/>
              <a:t>Y:</a:t>
            </a:r>
            <a:endParaRPr lang="en-US" sz="1800" dirty="0"/>
          </a:p>
          <a:p>
            <a:pPr lvl="1"/>
            <a:r>
              <a:rPr lang="en-US" dirty="0"/>
              <a:t>N:</a:t>
            </a:r>
            <a:endParaRPr lang="en-US" sz="1800" dirty="0"/>
          </a:p>
          <a:p>
            <a:pPr lvl="1"/>
            <a:r>
              <a:rPr lang="en-US" dirty="0"/>
              <a:t>A:</a:t>
            </a:r>
            <a:endParaRPr lang="en-US" sz="1800" dirty="0"/>
          </a:p>
          <a:p>
            <a:endParaRPr lang="en-US" sz="2000" dirty="0"/>
          </a:p>
          <a:p>
            <a:pPr lvl="0"/>
            <a:r>
              <a:rPr lang="en-US" dirty="0" err="1">
                <a:highlight>
                  <a:srgbClr val="FFFF00"/>
                </a:highlight>
              </a:rPr>
              <a:t>TGbe</a:t>
            </a:r>
            <a:r>
              <a:rPr lang="en-US" dirty="0">
                <a:highlight>
                  <a:srgbClr val="FFFF00"/>
                </a:highlight>
              </a:rPr>
              <a:t> editor: Please replace SP #77 with the above SP text for motion</a:t>
            </a:r>
            <a:endParaRPr lang="en-US" sz="2000" dirty="0">
              <a:highlight>
                <a:srgbClr val="FFFF00"/>
              </a:highlight>
            </a:endParaRPr>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548734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16</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a:bodyPr>
          <a:lstStyle/>
          <a:p>
            <a:r>
              <a:rPr lang="en-US" dirty="0"/>
              <a:t>Non-AP MLD maintains a record of the most recently received sequence counter for each set-up link</a:t>
            </a:r>
          </a:p>
          <a:p>
            <a:endParaRPr lang="en-US" dirty="0"/>
          </a:p>
          <a:p>
            <a:r>
              <a:rPr lang="en-US" dirty="0"/>
              <a:t>A STA of a non-AP MLD can probe the reporting AP to receive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AP’s Probe Resp includes carries updated parameters for the reported link</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3187942703"/>
              </p:ext>
            </p:extLst>
          </p:nvPr>
        </p:nvGraphicFramePr>
        <p:xfrm>
          <a:off x="269676" y="2493189"/>
          <a:ext cx="8680848" cy="3212365"/>
        </p:xfrm>
        <a:graphic>
          <a:graphicData uri="http://schemas.openxmlformats.org/presentationml/2006/ole">
            <mc:AlternateContent xmlns:mc="http://schemas.openxmlformats.org/markup-compatibility/2006">
              <mc:Choice xmlns:v="urn:schemas-microsoft-com:vml" Requires="v">
                <p:oleObj spid="_x0000_s6272"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676" y="2493189"/>
                        <a:ext cx="8680848" cy="3212365"/>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a:t>
            </a:r>
            <a:r>
              <a:rPr lang="en-US"/>
              <a:t>where the reported </a:t>
            </a:r>
            <a:r>
              <a:rPr lang="en-US" dirty="0"/>
              <a:t>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2.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272204</TotalTime>
  <Words>1466</Words>
  <Application>Microsoft Office PowerPoint</Application>
  <PresentationFormat>On-screen Show (4:3)</PresentationFormat>
  <Paragraphs>152</Paragraphs>
  <Slides>16</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Summary</vt:lpstr>
      <vt:lpstr>SP #1</vt:lpstr>
      <vt:lpstr>SP #2</vt:lpstr>
      <vt:lpstr>SP #2</vt:lpstr>
      <vt:lpstr>SP #3</vt:lpstr>
      <vt:lpstr>SP #4</vt:lpstr>
      <vt:lpstr>SP #5</vt:lpstr>
      <vt:lpstr>Appendix</vt:lpstr>
      <vt:lpstr>References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5607</cp:revision>
  <dcterms:created xsi:type="dcterms:W3CDTF">2012-05-29T15:24:34Z</dcterms:created>
  <dcterms:modified xsi:type="dcterms:W3CDTF">2020-06-22T21:24:43Z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