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0"/>
  </p:notesMasterIdLst>
  <p:handoutMasterIdLst>
    <p:handoutMasterId r:id="rId21"/>
  </p:handoutMasterIdLst>
  <p:sldIdLst>
    <p:sldId id="621" r:id="rId5"/>
    <p:sldId id="814" r:id="rId6"/>
    <p:sldId id="822" r:id="rId7"/>
    <p:sldId id="819" r:id="rId8"/>
    <p:sldId id="820" r:id="rId9"/>
    <p:sldId id="818" r:id="rId10"/>
    <p:sldId id="827" r:id="rId11"/>
    <p:sldId id="777" r:id="rId12"/>
    <p:sldId id="787" r:id="rId13"/>
    <p:sldId id="824" r:id="rId14"/>
    <p:sldId id="828" r:id="rId15"/>
    <p:sldId id="829" r:id="rId16"/>
    <p:sldId id="830" r:id="rId17"/>
    <p:sldId id="780" r:id="rId18"/>
    <p:sldId id="80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6/18/2020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6/18/2020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r2</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86707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15</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a:bodyPr>
          <a:lstStyle/>
          <a:p>
            <a:r>
              <a:rPr lang="en-US" dirty="0"/>
              <a:t>Non-AP MLD maintains a record of the most recently received sequence counter for each set-up link</a:t>
            </a:r>
          </a:p>
          <a:p>
            <a:endParaRPr lang="en-US" dirty="0"/>
          </a:p>
          <a:p>
            <a:r>
              <a:rPr lang="en-US" dirty="0"/>
              <a:t>A STA of a non-AP MLD can probe the reporting AP to receive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AP’s Probe Resp includes carries updated parameters for the reported link</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187942703"/>
              </p:ext>
            </p:extLst>
          </p:nvPr>
        </p:nvGraphicFramePr>
        <p:xfrm>
          <a:off x="269676" y="2493189"/>
          <a:ext cx="8680848" cy="3212365"/>
        </p:xfrm>
        <a:graphic>
          <a:graphicData uri="http://schemas.openxmlformats.org/presentationml/2006/ole">
            <mc:AlternateContent xmlns:mc="http://schemas.openxmlformats.org/markup-compatibility/2006">
              <mc:Choice xmlns:v="urn:schemas-microsoft-com:vml" Requires="v">
                <p:oleObj spid="_x0000_s6266"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676" y="2493189"/>
                        <a:ext cx="8680848" cy="3212365"/>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a:t>
            </a:r>
            <a:r>
              <a:rPr lang="en-US"/>
              <a:t>where the reported </a:t>
            </a:r>
            <a:r>
              <a:rPr lang="en-US" dirty="0"/>
              <a:t>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272202</TotalTime>
  <Words>1270</Words>
  <Application>Microsoft Office PowerPoint</Application>
  <PresentationFormat>On-screen Show (4:3)</PresentationFormat>
  <Paragraphs>136</Paragraphs>
  <Slides>15</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Summary</vt:lpstr>
      <vt:lpstr>SP #1</vt:lpstr>
      <vt:lpstr>SP #2</vt:lpstr>
      <vt:lpstr>SP #3</vt:lpstr>
      <vt:lpstr>SP #4</vt:lpstr>
      <vt:lpstr>SP #5</vt:lpstr>
      <vt:lpstr>Appendix</vt:lpstr>
      <vt:lpstr>References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5602</cp:revision>
  <dcterms:created xsi:type="dcterms:W3CDTF">2012-05-29T15:24:34Z</dcterms:created>
  <dcterms:modified xsi:type="dcterms:W3CDTF">2020-06-18T22:18:59Z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