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266" r:id="rId8"/>
    <p:sldId id="368" r:id="rId9"/>
    <p:sldId id="268" r:id="rId10"/>
    <p:sldId id="280" r:id="rId11"/>
    <p:sldId id="334" r:id="rId12"/>
    <p:sldId id="367" r:id="rId13"/>
    <p:sldId id="321" r:id="rId14"/>
    <p:sldId id="27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87CF18-8F8E-4D50-A095-E616918AF1BC}" v="16" dt="2020-04-06T23:24:49.2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53" d="100"/>
          <a:sy n="53" d="100"/>
        </p:scale>
        <p:origin x="288"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C4607A44-A2D9-47B9-9FCE-C81F74CDFD9A}"/>
    <pc:docChg chg="undo modSld modMainMaster">
      <pc:chgData name="Joseph Levy" userId="3766db8f-7892-44ce-ae9b-8fce39950acf" providerId="ADAL" clId="{C4607A44-A2D9-47B9-9FCE-C81F74CDFD9A}" dt="2020-04-06T23:24:49.251" v="14" actId="1076"/>
      <pc:docMkLst>
        <pc:docMk/>
      </pc:docMkLst>
      <pc:sldChg chg="modSp">
        <pc:chgData name="Joseph Levy" userId="3766db8f-7892-44ce-ae9b-8fce39950acf" providerId="ADAL" clId="{C4607A44-A2D9-47B9-9FCE-C81F74CDFD9A}" dt="2020-04-06T23:24:49.251" v="14" actId="1076"/>
        <pc:sldMkLst>
          <pc:docMk/>
          <pc:sldMk cId="1628029021" sldId="334"/>
        </pc:sldMkLst>
        <pc:spChg chg="mod">
          <ac:chgData name="Joseph Levy" userId="3766db8f-7892-44ce-ae9b-8fce39950acf" providerId="ADAL" clId="{C4607A44-A2D9-47B9-9FCE-C81F74CDFD9A}" dt="2020-04-06T23:24:49.251" v="14" actId="1076"/>
          <ac:spMkLst>
            <pc:docMk/>
            <pc:sldMk cId="1628029021" sldId="334"/>
            <ac:spMk id="3" creationId="{00000000-0000-0000-0000-000000000000}"/>
          </ac:spMkLst>
        </pc:spChg>
      </pc:sldChg>
      <pc:sldMasterChg chg="modSp">
        <pc:chgData name="Joseph Levy" userId="3766db8f-7892-44ce-ae9b-8fce39950acf" providerId="ADAL" clId="{C4607A44-A2D9-47B9-9FCE-C81F74CDFD9A}" dt="2020-04-06T23:22:56.955" v="1" actId="6549"/>
        <pc:sldMasterMkLst>
          <pc:docMk/>
          <pc:sldMasterMk cId="0" sldId="2147483648"/>
        </pc:sldMasterMkLst>
        <pc:spChg chg="mod">
          <ac:chgData name="Joseph Levy" userId="3766db8f-7892-44ce-ae9b-8fce39950acf" providerId="ADAL" clId="{C4607A44-A2D9-47B9-9FCE-C81F74CDFD9A}" dt="2020-04-06T23:22:56.955" v="1"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580-00-AANI-consideration-of-interworking-between-3gpp-5g-core-and-ieee-802-11.pptx" TargetMode="External"/><Relationship Id="rId2" Type="http://schemas.openxmlformats.org/officeDocument/2006/relationships/hyperlink" Target="https://mentor.ieee.org/802.11/dcn/20/11-20-0013-01-AANI-draft-technical-report-on-interworking-between-3gpp-5g-network-wlan.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4/07/2020&amp;p=30310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0580-00-AANI-consideration-of-interworking-between-3gpp-5g-core-and-ieee-802-11.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83-00-AANI.ppt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sz="4000" dirty="0"/>
              <a:t>“Draft technical report on interworking between 3GPP 5G network &amp; WLAN” </a:t>
            </a:r>
            <a:r>
              <a:rPr lang="en-US" sz="4000" b="0" dirty="0"/>
              <a:t>- </a:t>
            </a:r>
            <a:r>
              <a:rPr lang="en-US" sz="4000" b="0" dirty="0">
                <a:hlinkClick r:id="rId2"/>
              </a:rPr>
              <a:t>11-20/0013r1</a:t>
            </a:r>
            <a:br>
              <a:rPr lang="en-US" sz="4000" b="0" dirty="0"/>
            </a:br>
            <a:r>
              <a:rPr lang="en-US" sz="4000" b="0" dirty="0"/>
              <a:t>Hyun Seo OH (ETRI)</a:t>
            </a:r>
          </a:p>
          <a:p>
            <a:pPr marL="457200" indent="-457200">
              <a:spcBef>
                <a:spcPts val="200"/>
              </a:spcBef>
              <a:buFont typeface="Arial" panose="020B0604020202020204" pitchFamily="34" charset="0"/>
              <a:buChar char="•"/>
              <a:defRPr/>
            </a:pPr>
            <a:r>
              <a:rPr lang="en-US" sz="4000" dirty="0"/>
              <a:t>“Consideration of interworking between 3GPP 5G core and IEEE 802.11” </a:t>
            </a:r>
            <a:r>
              <a:rPr lang="en-US" sz="4000" b="0" dirty="0"/>
              <a:t>-  </a:t>
            </a:r>
            <a:r>
              <a:rPr lang="en-US" sz="4000" b="0" dirty="0">
                <a:hlinkClick r:id="rId3"/>
              </a:rPr>
              <a:t>11-20/0580r0</a:t>
            </a:r>
            <a:r>
              <a:rPr lang="en-US" sz="4000" b="0" dirty="0"/>
              <a:t> </a:t>
            </a:r>
            <a:br>
              <a:rPr lang="en-US" sz="4000" b="0" dirty="0"/>
            </a:br>
            <a:r>
              <a:rPr lang="en-US" sz="4000" b="0" dirty="0"/>
              <a:t>Max Riegel (Nokia)</a:t>
            </a:r>
            <a:endParaRPr lang="en-GB" sz="4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12-17 July 2020 </a:t>
            </a:r>
            <a:r>
              <a:rPr lang="en-US" dirty="0"/>
              <a:t>Sheraton Centre Montreal, Montreal Canada</a:t>
            </a:r>
            <a:r>
              <a:rPr lang="en-GB" dirty="0"/>
              <a:t>:</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7 April 2020</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on imat: </a:t>
            </a:r>
            <a:r>
              <a:rPr lang="en-US" sz="2400" dirty="0">
                <a:hlinkClick r:id="rId3"/>
              </a:rPr>
              <a:t>https://imat.ieee.org/802.11/attendance-log?d=04/07/2020&amp;p=3031000005&amp;t=47200043</a:t>
            </a:r>
            <a:endParaRPr lang="en-US" altLang="en-US" sz="2400" dirty="0"/>
          </a:p>
          <a:p>
            <a:pPr lvl="1" eaLnBrk="1" hangingPunct="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2400" dirty="0"/>
              <a:t>Motions are not in order during 802.11 teleconferences</a:t>
            </a:r>
          </a:p>
          <a:p>
            <a:r>
              <a:rPr lang="en-US" altLang="en-US" sz="2800" dirty="0"/>
              <a:t>Note this is a one hour teleconference</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1257300" lvl="2" indent="-457200">
              <a:spcBef>
                <a:spcPts val="200"/>
              </a:spcBef>
              <a:buFont typeface="Arial" panose="020B0604020202020204" pitchFamily="34" charset="0"/>
              <a:buChar char="•"/>
              <a:defRPr/>
            </a:pPr>
            <a:r>
              <a:rPr lang="en-US" dirty="0"/>
              <a:t>“Draft technical report on interworking between 3GPP 5G network &amp; WLAN” - </a:t>
            </a:r>
            <a:r>
              <a:rPr lang="en-US" dirty="0">
                <a:hlinkClick r:id="rId3"/>
              </a:rPr>
              <a:t>11-20/0013r1</a:t>
            </a:r>
            <a:br>
              <a:rPr lang="en-US" dirty="0"/>
            </a:br>
            <a:r>
              <a:rPr lang="en-US" dirty="0"/>
              <a:t>Hyun Seo OH (ETRI)</a:t>
            </a:r>
          </a:p>
          <a:p>
            <a:pPr marL="1257300" lvl="2" indent="-457200">
              <a:spcBef>
                <a:spcPts val="200"/>
              </a:spcBef>
              <a:buFont typeface="Arial" panose="020B0604020202020204" pitchFamily="34" charset="0"/>
              <a:buChar char="•"/>
              <a:defRPr/>
            </a:pPr>
            <a:r>
              <a:rPr lang="en-US" dirty="0"/>
              <a:t>“Consideration of interworking between 3GPP 5G core and IEEE 802.11” -  </a:t>
            </a:r>
            <a:r>
              <a:rPr lang="en-US" dirty="0">
                <a:hlinkClick r:id="rId4"/>
              </a:rPr>
              <a:t>11-20/0580r0</a:t>
            </a:r>
            <a:r>
              <a:rPr lang="en-US" dirty="0"/>
              <a:t> </a:t>
            </a:r>
            <a:br>
              <a:rPr lang="en-US" dirty="0"/>
            </a:br>
            <a:r>
              <a:rPr lang="en-US" dirty="0"/>
              <a:t>Max Riegel (Nokia)</a:t>
            </a:r>
            <a:endParaRPr lang="en-GB" dirty="0"/>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April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65963" y="1599407"/>
            <a:ext cx="10959557" cy="2209800"/>
          </a:xfrm>
        </p:spPr>
        <p:txBody>
          <a:bodyPr/>
          <a:lstStyle/>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linkClick r:id="rId4"/>
              </a:rPr>
              <a:t>https://mentor.ieee.org/802.11/dcn/20/11-20-0583-00-AANI.pptx</a:t>
            </a:r>
            <a:r>
              <a:rPr lang="en-US" b="0" dirty="0"/>
              <a:t> </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457200" y="1074734"/>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457200" indent="-457200">
              <a:spcBef>
                <a:spcPts val="200"/>
              </a:spcBef>
              <a:buFont typeface="Arial" panose="020B0604020202020204" pitchFamily="34" charset="0"/>
              <a:buChar char="•"/>
              <a:defRPr/>
            </a:pPr>
            <a:r>
              <a:rPr lang="en-GB" b="0" dirty="0">
                <a:solidFill>
                  <a:schemeClr val="tx1"/>
                </a:solidFill>
              </a:rPr>
              <a:t>At the January meeting a contribution was discussed:</a:t>
            </a:r>
          </a:p>
          <a:p>
            <a:pPr marL="857250" lvl="1" indent="-457200">
              <a:spcBef>
                <a:spcPts val="200"/>
              </a:spcBef>
              <a:buFont typeface="Arial" panose="020B0604020202020204" pitchFamily="34" charset="0"/>
              <a:buChar char="•"/>
              <a:defRPr/>
            </a:pPr>
            <a:r>
              <a:rPr lang="en-US" dirty="0">
                <a:hlinkClick r:id="rId6"/>
              </a:rPr>
              <a:t>11-20/0013r0</a:t>
            </a:r>
            <a:r>
              <a:rPr lang="en-US" dirty="0"/>
              <a:t> “Draft technical report on interworking between 3GPP 5G network &amp; WLAN” - Hyun Seo OH(ETRI)</a:t>
            </a:r>
            <a:endParaRPr lang="en-US" altLang="en-US" dirty="0"/>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2020</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2.xml><?xml version="1.0" encoding="utf-8"?>
<ds:datastoreItem xmlns:ds="http://schemas.openxmlformats.org/officeDocument/2006/customXml" ds:itemID="{C1B35010-95F5-442D-8F5B-357EDA6B4347}">
  <ds:schemaRefs>
    <ds:schemaRef ds:uri="4e36d776-f4f9-4739-bb28-fcc060563e14"/>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purl.org/dc/dcmitype/"/>
    <ds:schemaRef ds:uri="http://schemas.openxmlformats.org/package/2006/metadata/core-properties"/>
    <ds:schemaRef ds:uri="60873816-0101-4504-946e-6fdefec58fb5"/>
    <ds:schemaRef ds:uri="http://www.w3.org/XML/1998/namespace"/>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35437</TotalTime>
  <Words>1130</Words>
  <Application>Microsoft Office PowerPoint</Application>
  <PresentationFormat>Widescreen</PresentationFormat>
  <Paragraphs>146</Paragraphs>
  <Slides>11</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Arial Unicode MS</vt:lpstr>
      <vt:lpstr>MS Gothic</vt:lpstr>
      <vt:lpstr>Arial</vt:lpstr>
      <vt:lpstr>Monotype Sorts</vt:lpstr>
      <vt:lpstr>Times New Roman</vt:lpstr>
      <vt:lpstr>Office Theme</vt:lpstr>
      <vt:lpstr>Document</vt:lpstr>
      <vt:lpstr>AANI SC Teleconference Agenda</vt:lpstr>
      <vt:lpstr>Abstract</vt:lpstr>
      <vt:lpstr>Reminders and Rules</vt:lpstr>
      <vt:lpstr>Agenda</vt:lpstr>
      <vt:lpstr>Guidelines for IEEE-SA Meetings</vt:lpstr>
      <vt:lpstr>Resources – URLs</vt:lpstr>
      <vt:lpstr>Participation in IEEE 802 Meetings</vt:lpstr>
      <vt:lpstr>Nendica Reminder</vt:lpstr>
      <vt:lpstr>Status on the Proposal on Interworking</vt:lpstr>
      <vt:lpstr>Discussion / Contributions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405</cp:revision>
  <cp:lastPrinted>1601-01-01T00:00:00Z</cp:lastPrinted>
  <dcterms:created xsi:type="dcterms:W3CDTF">2017-06-02T20:57:23Z</dcterms:created>
  <dcterms:modified xsi:type="dcterms:W3CDTF">2020-04-06T23:24:58Z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