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266" r:id="rId8"/>
    <p:sldId id="368" r:id="rId9"/>
    <p:sldId id="268" r:id="rId10"/>
    <p:sldId id="280" r:id="rId11"/>
    <p:sldId id="334" r:id="rId12"/>
    <p:sldId id="367" r:id="rId13"/>
    <p:sldId id="321" r:id="rId14"/>
    <p:sldId id="27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607A44-A2D9-47B9-9FCE-C81F74CDFD9A}" v="439" dt="2020-04-06T21:44:05.7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53" d="100"/>
          <a:sy n="53" d="100"/>
        </p:scale>
        <p:origin x="1092"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87471C90-204C-46EA-8F9E-264C9239F7DA}"/>
    <pc:docChg chg="custSel delSld modSld modMainMaster">
      <pc:chgData name="Joseph Levy" userId="3766db8f-7892-44ce-ae9b-8fce39950acf" providerId="ADAL" clId="{87471C90-204C-46EA-8F9E-264C9239F7DA}" dt="2020-04-06T21:43:46.922" v="431" actId="20577"/>
      <pc:docMkLst>
        <pc:docMk/>
      </pc:docMkLst>
      <pc:sldChg chg="modSp">
        <pc:chgData name="Joseph Levy" userId="3766db8f-7892-44ce-ae9b-8fce39950acf" providerId="ADAL" clId="{87471C90-204C-46EA-8F9E-264C9239F7DA}" dt="2020-04-06T21:19:17.242" v="7" actId="20577"/>
        <pc:sldMkLst>
          <pc:docMk/>
          <pc:sldMk cId="0" sldId="256"/>
        </pc:sldMkLst>
        <pc:spChg chg="mod">
          <ac:chgData name="Joseph Levy" userId="3766db8f-7892-44ce-ae9b-8fce39950acf" providerId="ADAL" clId="{87471C90-204C-46EA-8F9E-264C9239F7DA}" dt="2020-04-06T21:19:17.242" v="7" actId="20577"/>
          <ac:spMkLst>
            <pc:docMk/>
            <pc:sldMk cId="0" sldId="256"/>
            <ac:spMk id="3073" creationId="{00000000-0000-0000-0000-000000000000}"/>
          </ac:spMkLst>
        </pc:spChg>
        <pc:spChg chg="mod">
          <ac:chgData name="Joseph Levy" userId="3766db8f-7892-44ce-ae9b-8fce39950acf" providerId="ADAL" clId="{87471C90-204C-46EA-8F9E-264C9239F7DA}" dt="2020-04-06T21:19:09.475" v="6" actId="6549"/>
          <ac:spMkLst>
            <pc:docMk/>
            <pc:sldMk cId="0" sldId="256"/>
            <ac:spMk id="3074" creationId="{00000000-0000-0000-0000-000000000000}"/>
          </ac:spMkLst>
        </pc:spChg>
      </pc:sldChg>
      <pc:sldChg chg="modSp">
        <pc:chgData name="Joseph Levy" userId="3766db8f-7892-44ce-ae9b-8fce39950acf" providerId="ADAL" clId="{87471C90-204C-46EA-8F9E-264C9239F7DA}" dt="2020-04-06T21:20:48.983" v="41" actId="20577"/>
        <pc:sldMkLst>
          <pc:docMk/>
          <pc:sldMk cId="0" sldId="257"/>
        </pc:sldMkLst>
        <pc:spChg chg="mod">
          <ac:chgData name="Joseph Levy" userId="3766db8f-7892-44ce-ae9b-8fce39950acf" providerId="ADAL" clId="{87471C90-204C-46EA-8F9E-264C9239F7DA}" dt="2020-04-06T21:20:48.983" v="41" actId="20577"/>
          <ac:spMkLst>
            <pc:docMk/>
            <pc:sldMk cId="0" sldId="257"/>
            <ac:spMk id="4098" creationId="{00000000-0000-0000-0000-000000000000}"/>
          </ac:spMkLst>
        </pc:spChg>
      </pc:sldChg>
      <pc:sldChg chg="modSp">
        <pc:chgData name="Joseph Levy" userId="3766db8f-7892-44ce-ae9b-8fce39950acf" providerId="ADAL" clId="{87471C90-204C-46EA-8F9E-264C9239F7DA}" dt="2020-04-06T21:43:46.922" v="431" actId="20577"/>
        <pc:sldMkLst>
          <pc:docMk/>
          <pc:sldMk cId="3512326192" sldId="265"/>
        </pc:sldMkLst>
        <pc:spChg chg="mod">
          <ac:chgData name="Joseph Levy" userId="3766db8f-7892-44ce-ae9b-8fce39950acf" providerId="ADAL" clId="{87471C90-204C-46EA-8F9E-264C9239F7DA}" dt="2020-04-06T21:43:46.922" v="431" actId="20577"/>
          <ac:spMkLst>
            <pc:docMk/>
            <pc:sldMk cId="3512326192" sldId="265"/>
            <ac:spMk id="10243" creationId="{00000000-0000-0000-0000-000000000000}"/>
          </ac:spMkLst>
        </pc:spChg>
      </pc:sldChg>
      <pc:sldChg chg="modSp">
        <pc:chgData name="Joseph Levy" userId="3766db8f-7892-44ce-ae9b-8fce39950acf" providerId="ADAL" clId="{87471C90-204C-46EA-8F9E-264C9239F7DA}" dt="2020-04-06T21:27:36.423" v="306"/>
        <pc:sldMkLst>
          <pc:docMk/>
          <pc:sldMk cId="2555810336" sldId="266"/>
        </pc:sldMkLst>
        <pc:spChg chg="mod">
          <ac:chgData name="Joseph Levy" userId="3766db8f-7892-44ce-ae9b-8fce39950acf" providerId="ADAL" clId="{87471C90-204C-46EA-8F9E-264C9239F7DA}" dt="2020-04-06T21:27:36.423" v="306"/>
          <ac:spMkLst>
            <pc:docMk/>
            <pc:sldMk cId="2555810336" sldId="266"/>
            <ac:spMk id="20483" creationId="{00000000-0000-0000-0000-000000000000}"/>
          </ac:spMkLst>
        </pc:spChg>
      </pc:sldChg>
      <pc:sldChg chg="del">
        <pc:chgData name="Joseph Levy" userId="3766db8f-7892-44ce-ae9b-8fce39950acf" providerId="ADAL" clId="{87471C90-204C-46EA-8F9E-264C9239F7DA}" dt="2020-04-06T21:28:03.824" v="307" actId="2696"/>
        <pc:sldMkLst>
          <pc:docMk/>
          <pc:sldMk cId="4087709454" sldId="270"/>
        </pc:sldMkLst>
      </pc:sldChg>
      <pc:sldChg chg="modSp">
        <pc:chgData name="Joseph Levy" userId="3766db8f-7892-44ce-ae9b-8fce39950acf" providerId="ADAL" clId="{87471C90-204C-46EA-8F9E-264C9239F7DA}" dt="2020-04-06T21:39:21.905" v="370" actId="6549"/>
        <pc:sldMkLst>
          <pc:docMk/>
          <pc:sldMk cId="884494122" sldId="274"/>
        </pc:sldMkLst>
        <pc:spChg chg="mod">
          <ac:chgData name="Joseph Levy" userId="3766db8f-7892-44ce-ae9b-8fce39950acf" providerId="ADAL" clId="{87471C90-204C-46EA-8F9E-264C9239F7DA}" dt="2020-04-06T21:39:21.905" v="370" actId="6549"/>
          <ac:spMkLst>
            <pc:docMk/>
            <pc:sldMk cId="884494122" sldId="274"/>
            <ac:spMk id="37891" creationId="{00000000-0000-0000-0000-000000000000}"/>
          </ac:spMkLst>
        </pc:spChg>
      </pc:sldChg>
      <pc:sldChg chg="modSp">
        <pc:chgData name="Joseph Levy" userId="3766db8f-7892-44ce-ae9b-8fce39950acf" providerId="ADAL" clId="{87471C90-204C-46EA-8F9E-264C9239F7DA}" dt="2020-04-06T21:30:12.598" v="323" actId="113"/>
        <pc:sldMkLst>
          <pc:docMk/>
          <pc:sldMk cId="1419489285" sldId="321"/>
        </pc:sldMkLst>
        <pc:spChg chg="mod">
          <ac:chgData name="Joseph Levy" userId="3766db8f-7892-44ce-ae9b-8fce39950acf" providerId="ADAL" clId="{87471C90-204C-46EA-8F9E-264C9239F7DA}" dt="2020-04-06T21:30:12.598" v="323" actId="113"/>
          <ac:spMkLst>
            <pc:docMk/>
            <pc:sldMk cId="1419489285" sldId="321"/>
            <ac:spMk id="3" creationId="{00000000-0000-0000-0000-000000000000}"/>
          </ac:spMkLst>
        </pc:spChg>
      </pc:sldChg>
      <pc:sldChg chg="del">
        <pc:chgData name="Joseph Levy" userId="3766db8f-7892-44ce-ae9b-8fce39950acf" providerId="ADAL" clId="{87471C90-204C-46EA-8F9E-264C9239F7DA}" dt="2020-04-06T21:39:02.198" v="369" actId="2696"/>
        <pc:sldMkLst>
          <pc:docMk/>
          <pc:sldMk cId="1386622416" sldId="324"/>
        </pc:sldMkLst>
      </pc:sldChg>
      <pc:sldChg chg="modSp">
        <pc:chgData name="Joseph Levy" userId="3766db8f-7892-44ce-ae9b-8fce39950acf" providerId="ADAL" clId="{87471C90-204C-46EA-8F9E-264C9239F7DA}" dt="2020-04-06T21:28:41.585" v="308" actId="20577"/>
        <pc:sldMkLst>
          <pc:docMk/>
          <pc:sldMk cId="1628029021" sldId="334"/>
        </pc:sldMkLst>
        <pc:spChg chg="mod">
          <ac:chgData name="Joseph Levy" userId="3766db8f-7892-44ce-ae9b-8fce39950acf" providerId="ADAL" clId="{87471C90-204C-46EA-8F9E-264C9239F7DA}" dt="2020-04-06T21:28:41.585" v="308" actId="20577"/>
          <ac:spMkLst>
            <pc:docMk/>
            <pc:sldMk cId="1628029021" sldId="334"/>
            <ac:spMk id="3" creationId="{00000000-0000-0000-0000-000000000000}"/>
          </ac:spMkLst>
        </pc:spChg>
      </pc:sldChg>
      <pc:sldChg chg="del">
        <pc:chgData name="Joseph Levy" userId="3766db8f-7892-44ce-ae9b-8fce39950acf" providerId="ADAL" clId="{87471C90-204C-46EA-8F9E-264C9239F7DA}" dt="2020-04-06T21:23:51.885" v="269" actId="2696"/>
        <pc:sldMkLst>
          <pc:docMk/>
          <pc:sldMk cId="431149447" sldId="355"/>
        </pc:sldMkLst>
      </pc:sldChg>
      <pc:sldChg chg="del">
        <pc:chgData name="Joseph Levy" userId="3766db8f-7892-44ce-ae9b-8fce39950acf" providerId="ADAL" clId="{87471C90-204C-46EA-8F9E-264C9239F7DA}" dt="2020-04-06T21:30:42.996" v="324" actId="2696"/>
        <pc:sldMkLst>
          <pc:docMk/>
          <pc:sldMk cId="1944844397" sldId="369"/>
        </pc:sldMkLst>
      </pc:sldChg>
      <pc:sldMasterChg chg="modSp">
        <pc:chgData name="Joseph Levy" userId="3766db8f-7892-44ce-ae9b-8fce39950acf" providerId="ADAL" clId="{87471C90-204C-46EA-8F9E-264C9239F7DA}" dt="2020-04-06T21:20:14.073" v="13" actId="6549"/>
        <pc:sldMasterMkLst>
          <pc:docMk/>
          <pc:sldMasterMk cId="0" sldId="2147483648"/>
        </pc:sldMasterMkLst>
        <pc:spChg chg="mod">
          <ac:chgData name="Joseph Levy" userId="3766db8f-7892-44ce-ae9b-8fce39950acf" providerId="ADAL" clId="{87471C90-204C-46EA-8F9E-264C9239F7DA}" dt="2020-04-06T21:20:14.073" v="13"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580-00-AANI-consideration-of-interworking-between-3gpp-5g-core-and-ieee-802-11.pptx" TargetMode="External"/><Relationship Id="rId2" Type="http://schemas.openxmlformats.org/officeDocument/2006/relationships/hyperlink" Target="https://mentor.ieee.org/802.11/dcn/20/11-20-0013-01-AANI-draft-technical-report-on-interworking-between-3gpp-5g-network-wlan.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d=04/07/2020&amp;p=30310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0580-00-AANI-consideration-of-interworking-between-3gpp-5g-core-and-ieee-802-11.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sz="4000" dirty="0"/>
              <a:t>“Draft technical report on interworking between 3GPP 5G network &amp; WLAN” </a:t>
            </a:r>
            <a:r>
              <a:rPr lang="en-US" sz="4000" b="0" dirty="0"/>
              <a:t>- </a:t>
            </a:r>
            <a:r>
              <a:rPr lang="en-US" sz="4000" b="0" dirty="0">
                <a:hlinkClick r:id="rId2"/>
              </a:rPr>
              <a:t>11-20/0013r1</a:t>
            </a:r>
            <a:br>
              <a:rPr lang="en-US" sz="4000" b="0" dirty="0"/>
            </a:br>
            <a:r>
              <a:rPr lang="en-US" sz="4000" b="0" dirty="0"/>
              <a:t>Hyun Seo OH (ETRI)</a:t>
            </a:r>
          </a:p>
          <a:p>
            <a:pPr marL="457200" indent="-457200">
              <a:spcBef>
                <a:spcPts val="200"/>
              </a:spcBef>
              <a:buFont typeface="Arial" panose="020B0604020202020204" pitchFamily="34" charset="0"/>
              <a:buChar char="•"/>
              <a:defRPr/>
            </a:pPr>
            <a:r>
              <a:rPr lang="en-US" sz="4000" dirty="0"/>
              <a:t>“Consideration of interworking between 3GPP 5G core and IEEE 802.11” </a:t>
            </a:r>
            <a:r>
              <a:rPr lang="en-US" sz="4000" b="0" dirty="0"/>
              <a:t>-  </a:t>
            </a:r>
            <a:r>
              <a:rPr lang="en-US" sz="4000" b="0" dirty="0">
                <a:hlinkClick r:id="rId3"/>
              </a:rPr>
              <a:t>11-20/0580r0</a:t>
            </a:r>
            <a:r>
              <a:rPr lang="en-US" sz="4000" b="0" dirty="0"/>
              <a:t> </a:t>
            </a:r>
            <a:br>
              <a:rPr lang="en-US" sz="4000" b="0" dirty="0"/>
            </a:br>
            <a:r>
              <a:rPr lang="en-US" sz="4000" b="0" dirty="0"/>
              <a:t>Max Riegel (Nokia)</a:t>
            </a:r>
            <a:endParaRPr lang="en-GB" sz="4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12-17 July 2020 </a:t>
            </a:r>
            <a:r>
              <a:rPr lang="en-US" dirty="0"/>
              <a:t>Sheraton Centre Montreal, Montreal Canada</a:t>
            </a:r>
            <a:r>
              <a:rPr lang="en-GB" dirty="0"/>
              <a:t>:</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7 April 2020</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on imat: </a:t>
            </a:r>
            <a:r>
              <a:rPr lang="en-US" sz="2400" dirty="0">
                <a:hlinkClick r:id="rId3"/>
              </a:rPr>
              <a:t>https://imat.ieee.org/802.11/attendance-log?d=04/07/2020&amp;p=3031000005&amp;t=47200043</a:t>
            </a:r>
            <a:endParaRPr lang="en-US" altLang="en-US" sz="2400" dirty="0"/>
          </a:p>
          <a:p>
            <a:pPr lvl="1" eaLnBrk="1" hangingPunct="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2400" dirty="0"/>
              <a:t>Motions are not in order during 802.11 teleconferences</a:t>
            </a:r>
          </a:p>
          <a:p>
            <a:r>
              <a:rPr lang="en-US" altLang="en-US" sz="2800" dirty="0"/>
              <a:t>Note this is a one hour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1257300" lvl="2" indent="-457200">
              <a:spcBef>
                <a:spcPts val="200"/>
              </a:spcBef>
              <a:buFont typeface="Arial" panose="020B0604020202020204" pitchFamily="34" charset="0"/>
              <a:buChar char="•"/>
              <a:defRPr/>
            </a:pPr>
            <a:r>
              <a:rPr lang="en-US" dirty="0"/>
              <a:t>“Draft technical report on interworking between 3GPP 5G network &amp; WLAN” - </a:t>
            </a:r>
            <a:r>
              <a:rPr lang="en-US" dirty="0">
                <a:hlinkClick r:id="rId3"/>
              </a:rPr>
              <a:t>11-20/0013r1</a:t>
            </a:r>
            <a:br>
              <a:rPr lang="en-US" dirty="0"/>
            </a:br>
            <a:r>
              <a:rPr lang="en-US" dirty="0"/>
              <a:t>Hyun Seo OH (ETRI)</a:t>
            </a:r>
          </a:p>
          <a:p>
            <a:pPr marL="1257300" lvl="2" indent="-457200">
              <a:spcBef>
                <a:spcPts val="200"/>
              </a:spcBef>
              <a:buFont typeface="Arial" panose="020B0604020202020204" pitchFamily="34" charset="0"/>
              <a:buChar char="•"/>
              <a:defRPr/>
            </a:pPr>
            <a:r>
              <a:rPr lang="en-US" dirty="0"/>
              <a:t>“Consideration of interworking between 3GPP 5G core and IEEE 802.11” -  </a:t>
            </a:r>
            <a:r>
              <a:rPr lang="en-US" dirty="0">
                <a:hlinkClick r:id="rId4"/>
              </a:rPr>
              <a:t>11-20/0580r0</a:t>
            </a:r>
            <a:r>
              <a:rPr lang="en-US" dirty="0"/>
              <a:t> </a:t>
            </a:r>
            <a:br>
              <a:rPr lang="en-US" dirty="0"/>
            </a:br>
            <a:r>
              <a:rPr lang="en-US" dirty="0"/>
              <a:t>Max Riegel (Nokia)</a:t>
            </a:r>
            <a:endParaRPr lang="en-GB" dirty="0"/>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April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b="0" dirty="0">
                <a:highlight>
                  <a:srgbClr val="FFFF00"/>
                </a:highlight>
              </a:rPr>
              <a: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457200" y="1074734"/>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b="0" dirty="0">
                <a:solidFill>
                  <a:schemeClr val="tx1"/>
                </a:solidFill>
                <a:hlinkClick r:id="rId3"/>
              </a:rPr>
              <a:t>11-19/1529r1</a:t>
            </a:r>
            <a:r>
              <a:rPr lang="en-US" altLang="en-US" b="0" dirty="0">
                <a:solidFill>
                  <a:schemeClr val="tx1"/>
                </a:solidFill>
              </a:rPr>
              <a:t>, “</a:t>
            </a:r>
            <a:r>
              <a:rPr lang="en-US"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At the November meeting two contributions were discussed:</a:t>
            </a:r>
          </a:p>
          <a:p>
            <a:pPr marL="857250" lvl="1" indent="-457200">
              <a:spcBef>
                <a:spcPts val="200"/>
              </a:spcBef>
              <a:buFont typeface="Arial" panose="020B0604020202020204" pitchFamily="34" charset="0"/>
              <a:buChar char="•"/>
              <a:defRPr/>
            </a:pPr>
            <a:r>
              <a:rPr lang="en-US" dirty="0">
                <a:hlinkClick r:id="rId4"/>
              </a:rPr>
              <a:t>11-19/2046r0</a:t>
            </a:r>
            <a:r>
              <a:rPr lang="en-US" dirty="0"/>
              <a:t> The Initial Technical Draft Report on Interworking between 3GPP 5G Network &amp; WLAN - </a:t>
            </a:r>
            <a:r>
              <a:rPr lang="en-GB" dirty="0"/>
              <a:t>Hyun Seo OH (ETRI)</a:t>
            </a:r>
          </a:p>
          <a:p>
            <a:pPr marL="857250" lvl="1" indent="-457200">
              <a:spcBef>
                <a:spcPts val="200"/>
              </a:spcBef>
              <a:buFont typeface="Arial" panose="020B0604020202020204" pitchFamily="34" charset="0"/>
              <a:buChar char="•"/>
              <a:defRPr/>
            </a:pPr>
            <a:r>
              <a:rPr lang="en-GB" dirty="0">
                <a:hlinkClick r:id="rId5"/>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dirty="0"/>
              <a:t>There was an objection to continuing this work, expressed by an 802.11 voting member.  To which the Chair replied that the work of the AANI SC is contribution driven. </a:t>
            </a:r>
          </a:p>
          <a:p>
            <a:pPr marL="457200" indent="-457200">
              <a:spcBef>
                <a:spcPts val="200"/>
              </a:spcBef>
              <a:buFont typeface="Arial" panose="020B0604020202020204" pitchFamily="34" charset="0"/>
              <a:buChar char="•"/>
              <a:defRPr/>
            </a:pPr>
            <a:r>
              <a:rPr lang="en-GB" b="0" dirty="0">
                <a:solidFill>
                  <a:schemeClr val="tx1"/>
                </a:solidFill>
              </a:rPr>
              <a:t>At the January meeting a contribution was discussed:</a:t>
            </a:r>
          </a:p>
          <a:p>
            <a:pPr marL="857250" lvl="1" indent="-457200">
              <a:spcBef>
                <a:spcPts val="200"/>
              </a:spcBef>
              <a:buFont typeface="Arial" panose="020B0604020202020204" pitchFamily="34" charset="0"/>
              <a:buChar char="•"/>
              <a:defRPr/>
            </a:pPr>
            <a:r>
              <a:rPr lang="en-US" dirty="0">
                <a:hlinkClick r:id="rId6"/>
              </a:rPr>
              <a:t>11-20/0013r0</a:t>
            </a:r>
            <a:r>
              <a:rPr lang="en-US" dirty="0"/>
              <a:t> “Draft technical report on interworking between 3GPP 5G network &amp; WLAN” - Hyun Seo OH(ETRI)</a:t>
            </a:r>
            <a:endParaRPr lang="en-US" altLang="en-US" dirty="0"/>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2020</a:t>
            </a:r>
            <a:endParaRPr lang="en-GB" dirty="0"/>
          </a:p>
        </p:txBody>
      </p:sp>
    </p:spTree>
    <p:extLst>
      <p:ext uri="{BB962C8B-B14F-4D97-AF65-F5344CB8AC3E}">
        <p14:creationId xmlns:p14="http://schemas.microsoft.com/office/powerpoint/2010/main" val="2341275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openxmlformats.org/package/2006/metadata/core-properties"/>
    <ds:schemaRef ds:uri="4e36d776-f4f9-4739-bb28-fcc060563e14"/>
    <ds:schemaRef ds:uri="http://schemas.microsoft.com/office/infopath/2007/PartnerControls"/>
    <ds:schemaRef ds:uri="http://purl.org/dc/terms/"/>
    <ds:schemaRef ds:uri="http://schemas.microsoft.com/office/2006/documentManagement/types"/>
    <ds:schemaRef ds:uri="http://www.w3.org/XML/1998/namespace"/>
    <ds:schemaRef ds:uri="http://purl.org/dc/elements/1.1/"/>
    <ds:schemaRef ds:uri="60873816-0101-4504-946e-6fdefec58fb5"/>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35434</TotalTime>
  <Words>1116</Words>
  <Application>Microsoft Office PowerPoint</Application>
  <PresentationFormat>Widescreen</PresentationFormat>
  <Paragraphs>146</Paragraphs>
  <Slides>11</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Monotype Sorts</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Nendica Reminder</vt:lpstr>
      <vt:lpstr>Status on the Proposal on Interworking</vt:lpstr>
      <vt:lpstr>Discussion / Contributions</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lastModifiedBy>Joseph Levy</cp:lastModifiedBy>
  <cp:revision>405</cp:revision>
  <cp:lastPrinted>1601-01-01T00:00:00Z</cp:lastPrinted>
  <dcterms:created xsi:type="dcterms:W3CDTF">2017-06-02T20:57:23Z</dcterms:created>
  <dcterms:modified xsi:type="dcterms:W3CDTF">2020-04-06T21:44:11Z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