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55" r:id="rId7"/>
    <p:sldId id="534" r:id="rId8"/>
    <p:sldId id="556" r:id="rId9"/>
    <p:sldId id="557" r:id="rId10"/>
    <p:sldId id="567" r:id="rId11"/>
    <p:sldId id="558" r:id="rId12"/>
    <p:sldId id="569" r:id="rId13"/>
    <p:sldId id="570" r:id="rId14"/>
    <p:sldId id="57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4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9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3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802.11-20/0577r3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05-00-00be-synchronous-multi-link-operation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RTS and CTS Procedure in </a:t>
            </a:r>
            <a:br>
              <a:rPr lang="en-US" sz="2800" dirty="0" smtClean="0"/>
            </a:b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0897"/>
              </p:ext>
            </p:extLst>
          </p:nvPr>
        </p:nvGraphicFramePr>
        <p:xfrm>
          <a:off x="544513" y="3125788"/>
          <a:ext cx="819467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125788"/>
                        <a:ext cx="8194675" cy="3240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https://mentor.ieee.org/802.11/dcn/19/11-19-1305-00-00be-synchronous-multi-link-operation.pptx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that the padding procedures of 11ax can be used when transmitting a Trigger frame to extend the frame length to meet the ending time requirement of the PPDU carrying the Trigger frame in the MLO?</a:t>
            </a:r>
          </a:p>
          <a:p>
            <a:pPr lvl="1"/>
            <a:r>
              <a:rPr lang="en-US" sz="1800" dirty="0"/>
              <a:t>NOTE- The Padding field in the Trigger frame is also included in the padding procedure.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GB" dirty="0"/>
              <a:t>Approved with unanimous consent</a:t>
            </a:r>
            <a:endParaRPr lang="en-US" dirty="0"/>
          </a:p>
          <a:p>
            <a:pPr lvl="1"/>
            <a:endParaRPr lang="en-US" sz="1800" dirty="0"/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Synchronization requirement [1]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Constrained Multi-Link Device (MLD)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an AP MLD initiates </a:t>
            </a:r>
            <a:r>
              <a:rPr lang="en-US" dirty="0"/>
              <a:t>a TXOP </a:t>
            </a:r>
            <a:r>
              <a:rPr lang="en-US" dirty="0" smtClean="0"/>
              <a:t>on multiple links with </a:t>
            </a:r>
            <a:r>
              <a:rPr lang="en-US" dirty="0"/>
              <a:t>the RTS and CTS frames in a non-HT (duplicated) PPDU format</a:t>
            </a:r>
            <a:r>
              <a:rPr lang="en-US" dirty="0" smtClean="0"/>
              <a:t>, the </a:t>
            </a:r>
            <a:r>
              <a:rPr lang="en-US" dirty="0"/>
              <a:t>ending </a:t>
            </a:r>
            <a:r>
              <a:rPr lang="en-US" dirty="0" smtClean="0"/>
              <a:t>time alignment of </a:t>
            </a:r>
            <a:r>
              <a:rPr lang="en-US" dirty="0"/>
              <a:t>the transmissions </a:t>
            </a:r>
            <a:r>
              <a:rPr lang="en-US" dirty="0" smtClean="0"/>
              <a:t>may not be possible. </a:t>
            </a:r>
          </a:p>
          <a:p>
            <a:pPr lvl="1"/>
            <a:r>
              <a:rPr lang="en-US" dirty="0" smtClean="0"/>
              <a:t>Because </a:t>
            </a:r>
            <a:r>
              <a:rPr lang="en-US" dirty="0"/>
              <a:t>the non-HT </a:t>
            </a:r>
            <a:r>
              <a:rPr lang="en-US" dirty="0" smtClean="0"/>
              <a:t>(duplicated) PPDU </a:t>
            </a:r>
            <a:r>
              <a:rPr lang="en-US" dirty="0"/>
              <a:t>does not support </a:t>
            </a:r>
            <a:r>
              <a:rPr lang="en-US" dirty="0" smtClean="0"/>
              <a:t>any MAC padding </a:t>
            </a:r>
            <a:r>
              <a:rPr lang="en-US" dirty="0"/>
              <a:t>mechanism.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3810000" y="595624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594968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218" y="576502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84847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66595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266663" y="4414951"/>
            <a:ext cx="165210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849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949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1536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636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1351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endCxn id="7" idx="1"/>
          </p:cNvCxnSpPr>
          <p:nvPr/>
        </p:nvCxnSpPr>
        <p:spPr>
          <a:xfrm>
            <a:off x="3316727" y="6168713"/>
            <a:ext cx="49327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76600" y="5910374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5442605" y="5501038"/>
            <a:ext cx="2210730" cy="4374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18001" y="4191000"/>
            <a:ext cx="228600" cy="174744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340573" y="521506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Interference </a:t>
            </a:r>
            <a:endParaRPr lang="en-US" sz="1600" dirty="0" smtClean="0"/>
          </a:p>
          <a:p>
            <a:pPr algn="ctr"/>
            <a:r>
              <a:rPr lang="en-US" sz="1600" dirty="0" smtClean="0"/>
              <a:t>leakage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45748" y="4432247"/>
            <a:ext cx="832978" cy="436106"/>
          </a:xfrm>
          <a:prstGeom prst="rect">
            <a:avLst/>
          </a:prstGeom>
          <a:noFill/>
          <a:ln w="28575">
            <a:noFill/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flipH="1">
            <a:off x="4359279" y="4876506"/>
            <a:ext cx="1127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 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solution </a:t>
            </a:r>
            <a:r>
              <a:rPr lang="en-US" dirty="0"/>
              <a:t>is to use the MU-RTS and CTS frames, where the MU-RTS frame has the </a:t>
            </a:r>
            <a:r>
              <a:rPr lang="en-US" dirty="0" smtClean="0"/>
              <a:t>Padding </a:t>
            </a:r>
            <a:r>
              <a:rPr lang="en-US" dirty="0"/>
              <a:t>field.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Padding </a:t>
            </a:r>
            <a:r>
              <a:rPr lang="en-US" dirty="0"/>
              <a:t>field in the first MU-RTS frame is used to </a:t>
            </a:r>
            <a:r>
              <a:rPr lang="en-US" dirty="0" smtClean="0"/>
              <a:t>meet the </a:t>
            </a:r>
            <a:r>
              <a:rPr lang="en-US" dirty="0"/>
              <a:t>ending times </a:t>
            </a:r>
            <a:r>
              <a:rPr lang="en-US" dirty="0" smtClean="0"/>
              <a:t>requirement. So, the </a:t>
            </a:r>
            <a:r>
              <a:rPr lang="en-US" dirty="0"/>
              <a:t>CTS response of the first MU-RTS frame </a:t>
            </a:r>
            <a:r>
              <a:rPr lang="en-US" dirty="0" smtClean="0"/>
              <a:t>is delayed until </a:t>
            </a:r>
            <a:r>
              <a:rPr lang="en-US" dirty="0"/>
              <a:t>the second </a:t>
            </a:r>
            <a:r>
              <a:rPr lang="en-US" dirty="0" smtClean="0"/>
              <a:t>RTS/MU-RTS </a:t>
            </a:r>
            <a:r>
              <a:rPr lang="en-US" dirty="0"/>
              <a:t>frame on other link </a:t>
            </a:r>
            <a:r>
              <a:rPr lang="en-US" dirty="0" smtClean="0"/>
              <a:t>is received.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4856840" y="597586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6840" y="4866933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59693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73387" y="48680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66663" y="4434571"/>
            <a:ext cx="193471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RTS/MU-RTS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5081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891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349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60159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3313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23159" y="5532680"/>
            <a:ext cx="878217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191000" y="6202091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34690" y="5945592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191000" y="5093158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34690" y="483665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6342902" y="4436604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42902" y="5520658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218" y="574929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-195" y="465022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75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Topology</a:t>
            </a:r>
            <a:endParaRPr lang="en-US" dirty="0"/>
          </a:p>
          <a:p>
            <a:pPr lvl="2"/>
            <a:r>
              <a:rPr lang="en-US" dirty="0"/>
              <a:t>1 </a:t>
            </a:r>
            <a:r>
              <a:rPr lang="en-US" dirty="0" smtClean="0"/>
              <a:t>EHT AP and 1 EHT STA. </a:t>
            </a:r>
            <a:endParaRPr lang="en-US" dirty="0"/>
          </a:p>
          <a:p>
            <a:pPr lvl="2"/>
            <a:r>
              <a:rPr lang="en-US" dirty="0"/>
              <a:t>The distance between AP and STA is 10m.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dirty="0"/>
              <a:t>Each UDP packet is 1460B. Each UDP packet burst is 14.6KB (10 UDP packets).</a:t>
            </a:r>
          </a:p>
          <a:p>
            <a:pPr lvl="2"/>
            <a:r>
              <a:rPr lang="en-US" dirty="0"/>
              <a:t>PPDU time is 5.484ms for </a:t>
            </a:r>
            <a:r>
              <a:rPr lang="en-US" dirty="0" smtClean="0"/>
              <a:t>MCS9 (390Mbps) </a:t>
            </a:r>
            <a:r>
              <a:rPr lang="en-US" dirty="0"/>
              <a:t>and 3ms for </a:t>
            </a:r>
            <a:r>
              <a:rPr lang="en-US" dirty="0" smtClean="0"/>
              <a:t>MCS2 (</a:t>
            </a:r>
            <a:r>
              <a:rPr lang="en-US" dirty="0"/>
              <a:t>87.8Mbps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29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EHT </a:t>
            </a:r>
            <a:r>
              <a:rPr lang="en-US" dirty="0"/>
              <a:t>AP Mode</a:t>
            </a:r>
          </a:p>
          <a:p>
            <a:pPr lvl="2"/>
            <a:r>
              <a:rPr lang="en-US" dirty="0"/>
              <a:t>MPC: Multiple Primary Channel (It supports the STR). </a:t>
            </a:r>
          </a:p>
          <a:p>
            <a:pPr lvl="1"/>
            <a:r>
              <a:rPr lang="en-US" dirty="0" smtClean="0"/>
              <a:t>EHT STA Mode</a:t>
            </a:r>
            <a:endParaRPr lang="en-US" dirty="0"/>
          </a:p>
          <a:p>
            <a:pPr lvl="2"/>
            <a:r>
              <a:rPr lang="en-US" dirty="0" smtClean="0"/>
              <a:t>Single Link.</a:t>
            </a:r>
          </a:p>
          <a:p>
            <a:pPr lvl="2"/>
            <a:r>
              <a:rPr lang="en-US" dirty="0" smtClean="0"/>
              <a:t>AP not aligned: No ending time alignment.  </a:t>
            </a:r>
          </a:p>
          <a:p>
            <a:pPr lvl="2"/>
            <a:r>
              <a:rPr lang="en-US" dirty="0" smtClean="0"/>
              <a:t>AP </a:t>
            </a:r>
            <a:r>
              <a:rPr lang="en-US" dirty="0"/>
              <a:t>aligned: The ending times of </a:t>
            </a:r>
            <a:r>
              <a:rPr lang="en-US" dirty="0" smtClean="0"/>
              <a:t>PPDUs carrying Data frames are </a:t>
            </a:r>
            <a:r>
              <a:rPr lang="en-US" dirty="0"/>
              <a:t>aligned. </a:t>
            </a:r>
            <a:endParaRPr lang="en-US" dirty="0" smtClean="0"/>
          </a:p>
          <a:p>
            <a:pPr lvl="2"/>
            <a:r>
              <a:rPr lang="en-US" dirty="0" smtClean="0"/>
              <a:t>AP/RTS aligned</a:t>
            </a:r>
            <a:r>
              <a:rPr lang="en-US" dirty="0"/>
              <a:t>: </a:t>
            </a:r>
            <a:r>
              <a:rPr lang="en-US" dirty="0" smtClean="0"/>
              <a:t>Besides the </a:t>
            </a:r>
            <a:r>
              <a:rPr lang="en-US" dirty="0"/>
              <a:t>ending times </a:t>
            </a:r>
            <a:r>
              <a:rPr lang="en-US" dirty="0" smtClean="0"/>
              <a:t>of</a:t>
            </a:r>
            <a:r>
              <a:rPr lang="en-US" dirty="0"/>
              <a:t> PPDUs carrying Data </a:t>
            </a:r>
            <a:r>
              <a:rPr lang="en-US" dirty="0" smtClean="0"/>
              <a:t>frames are </a:t>
            </a:r>
            <a:r>
              <a:rPr lang="en-US" dirty="0"/>
              <a:t>aligned, the ending times of </a:t>
            </a:r>
            <a:r>
              <a:rPr lang="en-US" dirty="0" smtClean="0"/>
              <a:t>PPDUs carrying RTS and CTS frames are </a:t>
            </a:r>
            <a:r>
              <a:rPr lang="en-US" dirty="0"/>
              <a:t>aligned.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60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590800"/>
            <a:ext cx="4243184" cy="3420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2596896"/>
            <a:ext cx="3968840" cy="341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the AP </a:t>
            </a:r>
            <a:r>
              <a:rPr lang="en-US" dirty="0" smtClean="0"/>
              <a:t>MLD simultaneously </a:t>
            </a:r>
            <a:r>
              <a:rPr lang="en-US" dirty="0"/>
              <a:t>transmits frames on multiple links to the constrained MLD, the ending time alignment of the DL transmissions always provides the best performance. </a:t>
            </a:r>
          </a:p>
          <a:p>
            <a:pPr lvl="1"/>
            <a:r>
              <a:rPr lang="en-US" dirty="0" smtClean="0"/>
              <a:t>The MU-RTS </a:t>
            </a:r>
            <a:r>
              <a:rPr lang="en-US" dirty="0"/>
              <a:t>frame </a:t>
            </a:r>
            <a:r>
              <a:rPr lang="en-US" dirty="0" smtClean="0"/>
              <a:t>with has </a:t>
            </a:r>
            <a:r>
              <a:rPr lang="en-US" dirty="0"/>
              <a:t>the Padding </a:t>
            </a:r>
            <a:r>
              <a:rPr lang="en-US" dirty="0" smtClean="0"/>
              <a:t>field can support the ending </a:t>
            </a:r>
            <a:r>
              <a:rPr lang="en-US" dirty="0"/>
              <a:t>time alignment</a:t>
            </a:r>
            <a:r>
              <a:rPr lang="en-US" dirty="0" smtClean="0"/>
              <a:t> for the RTS and CTS procedure.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40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109310</TotalTime>
  <Words>837</Words>
  <Application>Microsoft Office PowerPoint</Application>
  <PresentationFormat>On-screen Show (4:3)</PresentationFormat>
  <Paragraphs>163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RTS and CTS Procedure in  Synchronous Multi-link Operation</vt:lpstr>
      <vt:lpstr>Recap: Constrained Multi-Link Device (MLD)</vt:lpstr>
      <vt:lpstr>Recap: Constrained Multi-Link Device (MLD)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1601</cp:revision>
  <cp:lastPrinted>1998-02-10T13:28:06Z</cp:lastPrinted>
  <dcterms:created xsi:type="dcterms:W3CDTF">2007-05-21T21:00:37Z</dcterms:created>
  <dcterms:modified xsi:type="dcterms:W3CDTF">2020-08-07T01:27:48Z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