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7" r:id="rId3"/>
    <p:sldId id="301" r:id="rId4"/>
    <p:sldId id="304" r:id="rId5"/>
    <p:sldId id="28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362" autoAdjust="0"/>
  </p:normalViewPr>
  <p:slideViewPr>
    <p:cSldViewPr>
      <p:cViewPr varScale="1">
        <p:scale>
          <a:sx n="79" d="100"/>
          <a:sy n="79" d="100"/>
        </p:scale>
        <p:origin x="6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20/0574r0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C-TDMA definition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04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2020-4-03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1426654B-E716-4911-A418-8E37BCA29D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798893"/>
              </p:ext>
            </p:extLst>
          </p:nvPr>
        </p:nvGraphicFramePr>
        <p:xfrm>
          <a:off x="989013" y="2430463"/>
          <a:ext cx="10026650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66184" imgH="2747204" progId="Word.Document.8">
                  <p:embed/>
                </p:oleObj>
              </mc:Choice>
              <mc:Fallback>
                <p:oleObj name="Document" r:id="rId4" imgW="10466184" imgH="274720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30463"/>
                        <a:ext cx="10026650" cy="263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E510-BD23-4705-98EA-D80F2045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3016B-3C36-4C17-A65E-05ACD8CAD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Although everybody is using the term C-TDMA, we don’t have such definition in the SFD yet.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27458-4997-4986-BB59-40271AAEB8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C7AA5-9016-41E9-B634-2861C1204F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CB95F3-9EB4-4F71-8BA3-A89910B2D6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92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733C-9DF4-4739-84F6-8820B122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C-TDMA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06B24-D36D-4162-9CFE-0948C416C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08944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C-OFDMA is based on the transmission from the shared APs of multiple PPDUs that are orthogonalized thanks to a trigger frame sent by the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PPDU carrying data is triggered by the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Need for a protocol for DL, and if we want to, a specific protocol for UL, and a specific protocol for a mix of DL and UL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think C-TDMA should be designed with a simpler assumption as there is no need for orthogonality: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Sharing AP just gives a time allocation to a shared AP, and during that time allocation the shared AP is free to do what it wants (transmits or solicits the PPDUs it wants,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That means in this C-TDMA mode, the PPDUs carrying data are not triggered by the sharing AP, which only determines the start and end of the time allocation.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08AAB-9C09-4F0B-B6E3-8A9B70520E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90365-4D1A-4560-8D53-5D6770592B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AB389-9D28-4F3C-B951-C531C5FD0C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94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2BB1-ABBB-4D64-BECF-D6542DCF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C-TDMA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39BA5-B066-4803-A641-D4CF494D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8" y="1982787"/>
            <a:ext cx="6705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then propose to define C-TDMA as the mode 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part of the </a:t>
            </a:r>
            <a:r>
              <a:rPr lang="en-US" sz="1600" dirty="0" err="1"/>
              <a:t>TxOP</a:t>
            </a:r>
            <a:r>
              <a:rPr lang="en-US" sz="1600" dirty="0"/>
              <a:t> gained by a sharing AP is partitioned into Time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Each Time Period is given to one shared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Within the Time Period allocated to one shared AP, one or multiple of the following items are possible: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The shared AP can send one or multiple DL PPDU to its associated STA(s)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It can send one or multiple trigger frame to solicit UL PPDUs from its associated STA(s)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It can apply reverse direction protocol to allow for UL PPDU transmissions from its associated STA(s)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FA4E6-5627-48DA-B11A-DCE3B440B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EA578-95C8-4BFD-9F51-E305CB3E50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1A8967-FAE0-40FC-83C9-CE492CB260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9E14CD-E6B5-4E6A-B585-C5504A665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135" y="2373839"/>
            <a:ext cx="2337990" cy="1065212"/>
          </a:xfrm>
          <a:prstGeom prst="rect">
            <a:avLst/>
          </a:prstGeom>
        </p:spPr>
      </p:pic>
      <p:sp>
        <p:nvSpPr>
          <p:cNvPr id="9" name="Left Brace 8">
            <a:extLst>
              <a:ext uri="{FF2B5EF4-FFF2-40B4-BE49-F238E27FC236}">
                <a16:creationId xmlns:a16="http://schemas.microsoft.com/office/drawing/2014/main" id="{51EA7D98-0B9D-4F6F-904A-DD4124794157}"/>
              </a:ext>
            </a:extLst>
          </p:cNvPr>
          <p:cNvSpPr/>
          <p:nvPr/>
        </p:nvSpPr>
        <p:spPr>
          <a:xfrm rot="5400000">
            <a:off x="8779711" y="3099653"/>
            <a:ext cx="171501" cy="11334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70FD28-16C2-44F3-9D64-38390456E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3758754"/>
            <a:ext cx="4648200" cy="81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5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360D-D15A-491F-952D-63CC073F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FFC26-83DE-4F1D-A712-4FD6FEDEC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 to add the following to the 802.11be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procedure for a sharing AP to share its </a:t>
            </a:r>
            <a:r>
              <a:rPr lang="en-US" sz="2000" b="0" dirty="0" err="1"/>
              <a:t>TxOP</a:t>
            </a:r>
            <a:r>
              <a:rPr lang="en-US" sz="2000" b="0" dirty="0"/>
              <a:t> time of an obtained </a:t>
            </a:r>
            <a:r>
              <a:rPr lang="en-US" sz="2000" b="0" dirty="0" err="1"/>
              <a:t>TxOP</a:t>
            </a:r>
            <a:r>
              <a:rPr lang="en-US" sz="2000" b="0" dirty="0"/>
              <a:t> with a shared AP, is called C-TDMA if each time period is only allocated to a single shared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During the time period allocated to a shared AP, the shared AP can do any PPDU transmissions, including sending DL PPDUs or soliciting UL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NOTE: a time period is a subset of the total </a:t>
            </a:r>
            <a:r>
              <a:rPr lang="en-US" sz="2000" b="0" dirty="0" err="1"/>
              <a:t>TxOP</a:t>
            </a:r>
            <a:r>
              <a:rPr lang="en-US" sz="2000" b="0" dirty="0"/>
              <a:t> time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664F-52D6-438F-856B-5A6760817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B1D01-9A37-47B3-AD96-CDFB56992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C14761-DE2B-4B7A-AE2F-54818573E1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9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33653</TotalTime>
  <Words>440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C-TDMA definition</vt:lpstr>
      <vt:lpstr>Content</vt:lpstr>
      <vt:lpstr>C-TDMA</vt:lpstr>
      <vt:lpstr>C-TDMA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Cariou, Laurent</cp:lastModifiedBy>
  <cp:revision>435</cp:revision>
  <cp:lastPrinted>1601-01-01T00:00:00Z</cp:lastPrinted>
  <dcterms:created xsi:type="dcterms:W3CDTF">2019-10-14T21:51:06Z</dcterms:created>
  <dcterms:modified xsi:type="dcterms:W3CDTF">2020-05-13T22:02:44Z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a832d812-3c2e-4493-99f2-03bd5bc03336</vt:lpwstr>
  </property>
  <property fmtid="{D5CDD505-2E9C-101B-9397-08002B2CF9AE}" pid="3" name="CTP_TimeStamp">
    <vt:lpwstr>2020-05-13 22:02:44Z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