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4"/>
  </p:notesMasterIdLst>
  <p:handoutMasterIdLst>
    <p:handoutMasterId r:id="rId15"/>
  </p:handoutMasterIdLst>
  <p:sldIdLst>
    <p:sldId id="269" r:id="rId2"/>
    <p:sldId id="751" r:id="rId3"/>
    <p:sldId id="771" r:id="rId4"/>
    <p:sldId id="762" r:id="rId5"/>
    <p:sldId id="774" r:id="rId6"/>
    <p:sldId id="772" r:id="rId7"/>
    <p:sldId id="766" r:id="rId8"/>
    <p:sldId id="767" r:id="rId9"/>
    <p:sldId id="777" r:id="rId10"/>
    <p:sldId id="776" r:id="rId11"/>
    <p:sldId id="775" r:id="rId12"/>
    <p:sldId id="759" r:id="rId13"/>
  </p:sldIdLst>
  <p:sldSz cx="9144000" cy="6858000" type="screen4x3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wen Chu" initials="LC" lastIdx="1" clrIdx="0"/>
  <p:cmAuthor id="2" name="Payam Torab" initials="PT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57F0FE-76FB-EA45-AB12-24222F3EA925}" v="24" dt="2020-04-16T21:45:08.4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5918" autoAdjust="0"/>
  </p:normalViewPr>
  <p:slideViewPr>
    <p:cSldViewPr>
      <p:cViewPr varScale="1">
        <p:scale>
          <a:sx n="123" d="100"/>
          <a:sy n="123" d="100"/>
        </p:scale>
        <p:origin x="252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yam Torab" userId="6d734512828dc1d7" providerId="LiveId" clId="{B657F0FE-76FB-EA45-AB12-24222F3EA925}"/>
    <pc:docChg chg="undo redo custSel addSld delSld modSld modMainMaster">
      <pc:chgData name="Payam Torab" userId="6d734512828dc1d7" providerId="LiveId" clId="{B657F0FE-76FB-EA45-AB12-24222F3EA925}" dt="2020-04-16T21:46:20.148" v="604" actId="113"/>
      <pc:docMkLst>
        <pc:docMk/>
      </pc:docMkLst>
      <pc:sldChg chg="addSp delSp modSp">
        <pc:chgData name="Payam Torab" userId="6d734512828dc1d7" providerId="LiveId" clId="{B657F0FE-76FB-EA45-AB12-24222F3EA925}" dt="2020-04-15T01:06:00.589" v="146"/>
        <pc:sldMkLst>
          <pc:docMk/>
          <pc:sldMk cId="0" sldId="269"/>
        </pc:sldMkLst>
        <pc:spChg chg="del mod">
          <ac:chgData name="Payam Torab" userId="6d734512828dc1d7" providerId="LiveId" clId="{B657F0FE-76FB-EA45-AB12-24222F3EA925}" dt="2020-04-15T01:05:59.660" v="145" actId="478"/>
          <ac:spMkLst>
            <pc:docMk/>
            <pc:sldMk cId="0" sldId="269"/>
            <ac:spMk id="9" creationId="{00000000-0000-0000-0000-000000000000}"/>
          </ac:spMkLst>
        </pc:spChg>
        <pc:spChg chg="add">
          <ac:chgData name="Payam Torab" userId="6d734512828dc1d7" providerId="LiveId" clId="{B657F0FE-76FB-EA45-AB12-24222F3EA925}" dt="2020-04-15T01:06:00.589" v="146"/>
          <ac:spMkLst>
            <pc:docMk/>
            <pc:sldMk cId="0" sldId="269"/>
            <ac:spMk id="11" creationId="{74E1A0C1-411E-0348-8C0C-50807DC70ECB}"/>
          </ac:spMkLst>
        </pc:spChg>
        <pc:graphicFrameChg chg="mod modGraphic">
          <ac:chgData name="Payam Torab" userId="6d734512828dc1d7" providerId="LiveId" clId="{B657F0FE-76FB-EA45-AB12-24222F3EA925}" dt="2020-04-15T01:04:20.684" v="132"/>
          <ac:graphicFrameMkLst>
            <pc:docMk/>
            <pc:sldMk cId="0" sldId="269"/>
            <ac:graphicFrameMk id="10" creationId="{837B96B9-0FC9-4338-A515-0485769C8BF2}"/>
          </ac:graphicFrameMkLst>
        </pc:graphicFrameChg>
      </pc:sldChg>
      <pc:sldChg chg="addSp delSp modSp del">
        <pc:chgData name="Payam Torab" userId="6d734512828dc1d7" providerId="LiveId" clId="{B657F0FE-76FB-EA45-AB12-24222F3EA925}" dt="2020-04-16T21:32:45.616" v="248" actId="2696"/>
        <pc:sldMkLst>
          <pc:docMk/>
          <pc:sldMk cId="2635192857" sldId="758"/>
        </pc:sldMkLst>
        <pc:spChg chg="mod">
          <ac:chgData name="Payam Torab" userId="6d734512828dc1d7" providerId="LiveId" clId="{B657F0FE-76FB-EA45-AB12-24222F3EA925}" dt="2020-04-16T21:27:13.147" v="183"/>
          <ac:spMkLst>
            <pc:docMk/>
            <pc:sldMk cId="2635192857" sldId="758"/>
            <ac:spMk id="2" creationId="{4A2667B7-28CA-4F50-BC4E-E147AB35B2AC}"/>
          </ac:spMkLst>
        </pc:spChg>
        <pc:spChg chg="mod">
          <ac:chgData name="Payam Torab" userId="6d734512828dc1d7" providerId="LiveId" clId="{B657F0FE-76FB-EA45-AB12-24222F3EA925}" dt="2020-04-16T21:30:05.085" v="215" actId="20577"/>
          <ac:spMkLst>
            <pc:docMk/>
            <pc:sldMk cId="2635192857" sldId="758"/>
            <ac:spMk id="3" creationId="{ABEEFD0D-F3CA-49AC-B426-43B4A4004E43}"/>
          </ac:spMkLst>
        </pc:spChg>
        <pc:spChg chg="mod">
          <ac:chgData name="Payam Torab" userId="6d734512828dc1d7" providerId="LiveId" clId="{B657F0FE-76FB-EA45-AB12-24222F3EA925}" dt="2020-04-16T21:27:13.147" v="183"/>
          <ac:spMkLst>
            <pc:docMk/>
            <pc:sldMk cId="2635192857" sldId="758"/>
            <ac:spMk id="4" creationId="{D6BD5F07-5F7B-4130-9178-2243968EF0AB}"/>
          </ac:spMkLst>
        </pc:spChg>
        <pc:spChg chg="mod">
          <ac:chgData name="Payam Torab" userId="6d734512828dc1d7" providerId="LiveId" clId="{B657F0FE-76FB-EA45-AB12-24222F3EA925}" dt="2020-04-16T21:27:13.147" v="183"/>
          <ac:spMkLst>
            <pc:docMk/>
            <pc:sldMk cId="2635192857" sldId="758"/>
            <ac:spMk id="5" creationId="{63A0BF61-D33C-4E80-A0AB-DCB10E996BD3}"/>
          </ac:spMkLst>
        </pc:spChg>
        <pc:spChg chg="mod">
          <ac:chgData name="Payam Torab" userId="6d734512828dc1d7" providerId="LiveId" clId="{B657F0FE-76FB-EA45-AB12-24222F3EA925}" dt="2020-04-16T21:27:13.147" v="183"/>
          <ac:spMkLst>
            <pc:docMk/>
            <pc:sldMk cId="2635192857" sldId="758"/>
            <ac:spMk id="6" creationId="{6FE156E7-5760-4A58-8E2B-647A3263FEC8}"/>
          </ac:spMkLst>
        </pc:spChg>
        <pc:spChg chg="add del mod">
          <ac:chgData name="Payam Torab" userId="6d734512828dc1d7" providerId="LiveId" clId="{B657F0FE-76FB-EA45-AB12-24222F3EA925}" dt="2020-04-16T21:27:13.147" v="183"/>
          <ac:spMkLst>
            <pc:docMk/>
            <pc:sldMk cId="2635192857" sldId="758"/>
            <ac:spMk id="7" creationId="{E96479B0-3189-D04B-879A-E03EA7AF7197}"/>
          </ac:spMkLst>
        </pc:spChg>
        <pc:spChg chg="add del mod">
          <ac:chgData name="Payam Torab" userId="6d734512828dc1d7" providerId="LiveId" clId="{B657F0FE-76FB-EA45-AB12-24222F3EA925}" dt="2020-04-16T21:27:13.147" v="183"/>
          <ac:spMkLst>
            <pc:docMk/>
            <pc:sldMk cId="2635192857" sldId="758"/>
            <ac:spMk id="8" creationId="{C235C864-482A-9042-82FE-949B47F97D9D}"/>
          </ac:spMkLst>
        </pc:spChg>
        <pc:spChg chg="add del mod">
          <ac:chgData name="Payam Torab" userId="6d734512828dc1d7" providerId="LiveId" clId="{B657F0FE-76FB-EA45-AB12-24222F3EA925}" dt="2020-04-16T21:27:13.147" v="183"/>
          <ac:spMkLst>
            <pc:docMk/>
            <pc:sldMk cId="2635192857" sldId="758"/>
            <ac:spMk id="9" creationId="{5EA9EA1E-0E54-D140-8A32-9A8AF9979823}"/>
          </ac:spMkLst>
        </pc:spChg>
        <pc:spChg chg="add del mod">
          <ac:chgData name="Payam Torab" userId="6d734512828dc1d7" providerId="LiveId" clId="{B657F0FE-76FB-EA45-AB12-24222F3EA925}" dt="2020-04-16T21:27:13.147" v="183"/>
          <ac:spMkLst>
            <pc:docMk/>
            <pc:sldMk cId="2635192857" sldId="758"/>
            <ac:spMk id="10" creationId="{D04E8F42-316D-4F47-A04A-36D579136E8B}"/>
          </ac:spMkLst>
        </pc:spChg>
        <pc:spChg chg="add del mod">
          <ac:chgData name="Payam Torab" userId="6d734512828dc1d7" providerId="LiveId" clId="{B657F0FE-76FB-EA45-AB12-24222F3EA925}" dt="2020-04-16T21:27:13.147" v="183"/>
          <ac:spMkLst>
            <pc:docMk/>
            <pc:sldMk cId="2635192857" sldId="758"/>
            <ac:spMk id="11" creationId="{1EBB3E18-19C3-FB4C-AEBE-375873501BA8}"/>
          </ac:spMkLst>
        </pc:spChg>
      </pc:sldChg>
      <pc:sldChg chg="addSp delSp modSp">
        <pc:chgData name="Payam Torab" userId="6d734512828dc1d7" providerId="LiveId" clId="{B657F0FE-76FB-EA45-AB12-24222F3EA925}" dt="2020-04-16T21:46:20.148" v="604" actId="113"/>
        <pc:sldMkLst>
          <pc:docMk/>
          <pc:sldMk cId="2522487460" sldId="759"/>
        </pc:sldMkLst>
        <pc:spChg chg="mod">
          <ac:chgData name="Payam Torab" userId="6d734512828dc1d7" providerId="LiveId" clId="{B657F0FE-76FB-EA45-AB12-24222F3EA925}" dt="2020-04-16T21:45:15.837" v="583" actId="20577"/>
          <ac:spMkLst>
            <pc:docMk/>
            <pc:sldMk cId="2522487460" sldId="759"/>
            <ac:spMk id="2" creationId="{241377BF-07CE-4383-9023-E266EA1B74D8}"/>
          </ac:spMkLst>
        </pc:spChg>
        <pc:spChg chg="mod">
          <ac:chgData name="Payam Torab" userId="6d734512828dc1d7" providerId="LiveId" clId="{B657F0FE-76FB-EA45-AB12-24222F3EA925}" dt="2020-04-16T21:46:20.148" v="604" actId="113"/>
          <ac:spMkLst>
            <pc:docMk/>
            <pc:sldMk cId="2522487460" sldId="759"/>
            <ac:spMk id="3" creationId="{8B06C4F4-5C11-43A2-870A-87D460AC325E}"/>
          </ac:spMkLst>
        </pc:spChg>
        <pc:spChg chg="mod">
          <ac:chgData name="Payam Torab" userId="6d734512828dc1d7" providerId="LiveId" clId="{B657F0FE-76FB-EA45-AB12-24222F3EA925}" dt="2020-04-16T21:45:08.443" v="582"/>
          <ac:spMkLst>
            <pc:docMk/>
            <pc:sldMk cId="2522487460" sldId="759"/>
            <ac:spMk id="4" creationId="{BC7C39D6-0121-4115-AE3E-EE596E0EB1BB}"/>
          </ac:spMkLst>
        </pc:spChg>
        <pc:spChg chg="mod">
          <ac:chgData name="Payam Torab" userId="6d734512828dc1d7" providerId="LiveId" clId="{B657F0FE-76FB-EA45-AB12-24222F3EA925}" dt="2020-04-16T21:45:08.443" v="582"/>
          <ac:spMkLst>
            <pc:docMk/>
            <pc:sldMk cId="2522487460" sldId="759"/>
            <ac:spMk id="5" creationId="{9412F317-A32F-4A0D-8888-B4AEB617EB98}"/>
          </ac:spMkLst>
        </pc:spChg>
        <pc:spChg chg="mod">
          <ac:chgData name="Payam Torab" userId="6d734512828dc1d7" providerId="LiveId" clId="{B657F0FE-76FB-EA45-AB12-24222F3EA925}" dt="2020-04-16T21:45:08.443" v="582"/>
          <ac:spMkLst>
            <pc:docMk/>
            <pc:sldMk cId="2522487460" sldId="759"/>
            <ac:spMk id="6" creationId="{CC53DE02-40B6-4837-9943-729D5D7951EE}"/>
          </ac:spMkLst>
        </pc:spChg>
        <pc:spChg chg="add del mod">
          <ac:chgData name="Payam Torab" userId="6d734512828dc1d7" providerId="LiveId" clId="{B657F0FE-76FB-EA45-AB12-24222F3EA925}" dt="2020-04-16T21:45:08.443" v="582"/>
          <ac:spMkLst>
            <pc:docMk/>
            <pc:sldMk cId="2522487460" sldId="759"/>
            <ac:spMk id="7" creationId="{4DC67D38-13C2-8B4A-B4D7-93566888AD0D}"/>
          </ac:spMkLst>
        </pc:spChg>
        <pc:spChg chg="add del mod">
          <ac:chgData name="Payam Torab" userId="6d734512828dc1d7" providerId="LiveId" clId="{B657F0FE-76FB-EA45-AB12-24222F3EA925}" dt="2020-04-16T21:45:08.443" v="582"/>
          <ac:spMkLst>
            <pc:docMk/>
            <pc:sldMk cId="2522487460" sldId="759"/>
            <ac:spMk id="8" creationId="{96A59E26-2672-814B-A88A-8841E32F91BB}"/>
          </ac:spMkLst>
        </pc:spChg>
        <pc:spChg chg="add del mod">
          <ac:chgData name="Payam Torab" userId="6d734512828dc1d7" providerId="LiveId" clId="{B657F0FE-76FB-EA45-AB12-24222F3EA925}" dt="2020-04-16T21:45:08.443" v="582"/>
          <ac:spMkLst>
            <pc:docMk/>
            <pc:sldMk cId="2522487460" sldId="759"/>
            <ac:spMk id="9" creationId="{AE045555-1930-6D4E-9D93-7059EE86DFE4}"/>
          </ac:spMkLst>
        </pc:spChg>
        <pc:spChg chg="add del mod">
          <ac:chgData name="Payam Torab" userId="6d734512828dc1d7" providerId="LiveId" clId="{B657F0FE-76FB-EA45-AB12-24222F3EA925}" dt="2020-04-16T21:45:08.443" v="582"/>
          <ac:spMkLst>
            <pc:docMk/>
            <pc:sldMk cId="2522487460" sldId="759"/>
            <ac:spMk id="10" creationId="{501ACBA1-A400-2744-A18E-E2890DC242D6}"/>
          </ac:spMkLst>
        </pc:spChg>
        <pc:spChg chg="add del mod">
          <ac:chgData name="Payam Torab" userId="6d734512828dc1d7" providerId="LiveId" clId="{B657F0FE-76FB-EA45-AB12-24222F3EA925}" dt="2020-04-16T21:45:08.443" v="582"/>
          <ac:spMkLst>
            <pc:docMk/>
            <pc:sldMk cId="2522487460" sldId="759"/>
            <ac:spMk id="11" creationId="{78C67B5D-CC65-754A-B219-1F7889A61A7E}"/>
          </ac:spMkLst>
        </pc:spChg>
      </pc:sldChg>
      <pc:sldChg chg="modSp">
        <pc:chgData name="Payam Torab" userId="6d734512828dc1d7" providerId="LiveId" clId="{B657F0FE-76FB-EA45-AB12-24222F3EA925}" dt="2020-04-15T01:01:41.183" v="85" actId="20577"/>
        <pc:sldMkLst>
          <pc:docMk/>
          <pc:sldMk cId="1216384922" sldId="766"/>
        </pc:sldMkLst>
        <pc:spChg chg="mod">
          <ac:chgData name="Payam Torab" userId="6d734512828dc1d7" providerId="LiveId" clId="{B657F0FE-76FB-EA45-AB12-24222F3EA925}" dt="2020-04-15T01:01:41.183" v="85" actId="20577"/>
          <ac:spMkLst>
            <pc:docMk/>
            <pc:sldMk cId="1216384922" sldId="766"/>
            <ac:spMk id="3" creationId="{F28C720A-F387-4F4F-BF96-D3F13F58E250}"/>
          </ac:spMkLst>
        </pc:spChg>
      </pc:sldChg>
      <pc:sldChg chg="modSp">
        <pc:chgData name="Payam Torab" userId="6d734512828dc1d7" providerId="LiveId" clId="{B657F0FE-76FB-EA45-AB12-24222F3EA925}" dt="2020-04-15T00:57:17.106" v="8"/>
        <pc:sldMkLst>
          <pc:docMk/>
          <pc:sldMk cId="3042790836" sldId="772"/>
        </pc:sldMkLst>
        <pc:spChg chg="mod">
          <ac:chgData name="Payam Torab" userId="6d734512828dc1d7" providerId="LiveId" clId="{B657F0FE-76FB-EA45-AB12-24222F3EA925}" dt="2020-04-15T00:57:05.506" v="7" actId="20577"/>
          <ac:spMkLst>
            <pc:docMk/>
            <pc:sldMk cId="3042790836" sldId="772"/>
            <ac:spMk id="2" creationId="{3F283C1F-DFC6-4FFE-99D5-BF911E1997CC}"/>
          </ac:spMkLst>
        </pc:spChg>
        <pc:spChg chg="mod">
          <ac:chgData name="Payam Torab" userId="6d734512828dc1d7" providerId="LiveId" clId="{B657F0FE-76FB-EA45-AB12-24222F3EA925}" dt="2020-04-15T00:57:17.106" v="8"/>
          <ac:spMkLst>
            <pc:docMk/>
            <pc:sldMk cId="3042790836" sldId="772"/>
            <ac:spMk id="45" creationId="{99B170BD-2E4E-0842-B183-24707CC6BD2C}"/>
          </ac:spMkLst>
        </pc:spChg>
      </pc:sldChg>
      <pc:sldChg chg="del">
        <pc:chgData name="Payam Torab" userId="6d734512828dc1d7" providerId="LiveId" clId="{B657F0FE-76FB-EA45-AB12-24222F3EA925}" dt="2020-04-15T00:57:34.307" v="9" actId="2696"/>
        <pc:sldMkLst>
          <pc:docMk/>
          <pc:sldMk cId="3543461922" sldId="773"/>
        </pc:sldMkLst>
      </pc:sldChg>
      <pc:sldChg chg="addSp delSp modSp">
        <pc:chgData name="Payam Torab" userId="6d734512828dc1d7" providerId="LiveId" clId="{B657F0FE-76FB-EA45-AB12-24222F3EA925}" dt="2020-04-16T21:40:05.507" v="565" actId="14"/>
        <pc:sldMkLst>
          <pc:docMk/>
          <pc:sldMk cId="94170336" sldId="775"/>
        </pc:sldMkLst>
        <pc:spChg chg="mod">
          <ac:chgData name="Payam Torab" userId="6d734512828dc1d7" providerId="LiveId" clId="{B657F0FE-76FB-EA45-AB12-24222F3EA925}" dt="2020-04-16T21:35:30.740" v="303"/>
          <ac:spMkLst>
            <pc:docMk/>
            <pc:sldMk cId="94170336" sldId="775"/>
            <ac:spMk id="2" creationId="{4A2667B7-28CA-4F50-BC4E-E147AB35B2AC}"/>
          </ac:spMkLst>
        </pc:spChg>
        <pc:spChg chg="mod">
          <ac:chgData name="Payam Torab" userId="6d734512828dc1d7" providerId="LiveId" clId="{B657F0FE-76FB-EA45-AB12-24222F3EA925}" dt="2020-04-16T21:40:05.507" v="565" actId="14"/>
          <ac:spMkLst>
            <pc:docMk/>
            <pc:sldMk cId="94170336" sldId="775"/>
            <ac:spMk id="3" creationId="{ABEEFD0D-F3CA-49AC-B426-43B4A4004E43}"/>
          </ac:spMkLst>
        </pc:spChg>
        <pc:spChg chg="mod">
          <ac:chgData name="Payam Torab" userId="6d734512828dc1d7" providerId="LiveId" clId="{B657F0FE-76FB-EA45-AB12-24222F3EA925}" dt="2020-04-16T21:35:30.740" v="303"/>
          <ac:spMkLst>
            <pc:docMk/>
            <pc:sldMk cId="94170336" sldId="775"/>
            <ac:spMk id="4" creationId="{D6BD5F07-5F7B-4130-9178-2243968EF0AB}"/>
          </ac:spMkLst>
        </pc:spChg>
        <pc:spChg chg="mod">
          <ac:chgData name="Payam Torab" userId="6d734512828dc1d7" providerId="LiveId" clId="{B657F0FE-76FB-EA45-AB12-24222F3EA925}" dt="2020-04-16T21:35:30.740" v="303"/>
          <ac:spMkLst>
            <pc:docMk/>
            <pc:sldMk cId="94170336" sldId="775"/>
            <ac:spMk id="5" creationId="{63A0BF61-D33C-4E80-A0AB-DCB10E996BD3}"/>
          </ac:spMkLst>
        </pc:spChg>
        <pc:spChg chg="mod">
          <ac:chgData name="Payam Torab" userId="6d734512828dc1d7" providerId="LiveId" clId="{B657F0FE-76FB-EA45-AB12-24222F3EA925}" dt="2020-04-16T21:35:30.740" v="303"/>
          <ac:spMkLst>
            <pc:docMk/>
            <pc:sldMk cId="94170336" sldId="775"/>
            <ac:spMk id="6" creationId="{6FE156E7-5760-4A58-8E2B-647A3263FEC8}"/>
          </ac:spMkLst>
        </pc:spChg>
        <pc:spChg chg="add del mod">
          <ac:chgData name="Payam Torab" userId="6d734512828dc1d7" providerId="LiveId" clId="{B657F0FE-76FB-EA45-AB12-24222F3EA925}" dt="2020-04-16T21:35:30.740" v="303"/>
          <ac:spMkLst>
            <pc:docMk/>
            <pc:sldMk cId="94170336" sldId="775"/>
            <ac:spMk id="7" creationId="{8E09118D-D6F2-6946-BB8B-7F126031EEE4}"/>
          </ac:spMkLst>
        </pc:spChg>
        <pc:spChg chg="add del mod">
          <ac:chgData name="Payam Torab" userId="6d734512828dc1d7" providerId="LiveId" clId="{B657F0FE-76FB-EA45-AB12-24222F3EA925}" dt="2020-04-16T21:35:30.740" v="303"/>
          <ac:spMkLst>
            <pc:docMk/>
            <pc:sldMk cId="94170336" sldId="775"/>
            <ac:spMk id="8" creationId="{74BB883A-FBB8-0749-96F9-FB2A9CBFCD47}"/>
          </ac:spMkLst>
        </pc:spChg>
        <pc:spChg chg="add del mod">
          <ac:chgData name="Payam Torab" userId="6d734512828dc1d7" providerId="LiveId" clId="{B657F0FE-76FB-EA45-AB12-24222F3EA925}" dt="2020-04-16T21:35:30.740" v="303"/>
          <ac:spMkLst>
            <pc:docMk/>
            <pc:sldMk cId="94170336" sldId="775"/>
            <ac:spMk id="9" creationId="{708FE358-CB07-4643-893B-67FF5CDC3506}"/>
          </ac:spMkLst>
        </pc:spChg>
        <pc:spChg chg="add del mod">
          <ac:chgData name="Payam Torab" userId="6d734512828dc1d7" providerId="LiveId" clId="{B657F0FE-76FB-EA45-AB12-24222F3EA925}" dt="2020-04-16T21:35:30.740" v="303"/>
          <ac:spMkLst>
            <pc:docMk/>
            <pc:sldMk cId="94170336" sldId="775"/>
            <ac:spMk id="10" creationId="{3260CCB1-23CA-0248-BC89-228F314BEA93}"/>
          </ac:spMkLst>
        </pc:spChg>
        <pc:spChg chg="add del mod">
          <ac:chgData name="Payam Torab" userId="6d734512828dc1d7" providerId="LiveId" clId="{B657F0FE-76FB-EA45-AB12-24222F3EA925}" dt="2020-04-16T21:35:30.740" v="303"/>
          <ac:spMkLst>
            <pc:docMk/>
            <pc:sldMk cId="94170336" sldId="775"/>
            <ac:spMk id="11" creationId="{A8BDB1F1-6A3B-B048-9058-4C6D60DC8E27}"/>
          </ac:spMkLst>
        </pc:spChg>
      </pc:sldChg>
      <pc:sldChg chg="addSp delSp modSp">
        <pc:chgData name="Payam Torab" userId="6d734512828dc1d7" providerId="LiveId" clId="{B657F0FE-76FB-EA45-AB12-24222F3EA925}" dt="2020-04-16T21:39:28.405" v="564" actId="14"/>
        <pc:sldMkLst>
          <pc:docMk/>
          <pc:sldMk cId="1282157018" sldId="776"/>
        </pc:sldMkLst>
        <pc:spChg chg="mod">
          <ac:chgData name="Payam Torab" userId="6d734512828dc1d7" providerId="LiveId" clId="{B657F0FE-76FB-EA45-AB12-24222F3EA925}" dt="2020-04-16T21:33:06.643" v="259"/>
          <ac:spMkLst>
            <pc:docMk/>
            <pc:sldMk cId="1282157018" sldId="776"/>
            <ac:spMk id="2" creationId="{4A2667B7-28CA-4F50-BC4E-E147AB35B2AC}"/>
          </ac:spMkLst>
        </pc:spChg>
        <pc:spChg chg="mod">
          <ac:chgData name="Payam Torab" userId="6d734512828dc1d7" providerId="LiveId" clId="{B657F0FE-76FB-EA45-AB12-24222F3EA925}" dt="2020-04-16T21:39:28.405" v="564" actId="14"/>
          <ac:spMkLst>
            <pc:docMk/>
            <pc:sldMk cId="1282157018" sldId="776"/>
            <ac:spMk id="3" creationId="{ABEEFD0D-F3CA-49AC-B426-43B4A4004E43}"/>
          </ac:spMkLst>
        </pc:spChg>
        <pc:spChg chg="mod">
          <ac:chgData name="Payam Torab" userId="6d734512828dc1d7" providerId="LiveId" clId="{B657F0FE-76FB-EA45-AB12-24222F3EA925}" dt="2020-04-16T21:33:06.643" v="259"/>
          <ac:spMkLst>
            <pc:docMk/>
            <pc:sldMk cId="1282157018" sldId="776"/>
            <ac:spMk id="4" creationId="{D6BD5F07-5F7B-4130-9178-2243968EF0AB}"/>
          </ac:spMkLst>
        </pc:spChg>
        <pc:spChg chg="mod">
          <ac:chgData name="Payam Torab" userId="6d734512828dc1d7" providerId="LiveId" clId="{B657F0FE-76FB-EA45-AB12-24222F3EA925}" dt="2020-04-16T21:33:06.643" v="259"/>
          <ac:spMkLst>
            <pc:docMk/>
            <pc:sldMk cId="1282157018" sldId="776"/>
            <ac:spMk id="5" creationId="{63A0BF61-D33C-4E80-A0AB-DCB10E996BD3}"/>
          </ac:spMkLst>
        </pc:spChg>
        <pc:spChg chg="mod">
          <ac:chgData name="Payam Torab" userId="6d734512828dc1d7" providerId="LiveId" clId="{B657F0FE-76FB-EA45-AB12-24222F3EA925}" dt="2020-04-16T21:33:06.643" v="259"/>
          <ac:spMkLst>
            <pc:docMk/>
            <pc:sldMk cId="1282157018" sldId="776"/>
            <ac:spMk id="6" creationId="{6FE156E7-5760-4A58-8E2B-647A3263FEC8}"/>
          </ac:spMkLst>
        </pc:spChg>
        <pc:spChg chg="add del mod">
          <ac:chgData name="Payam Torab" userId="6d734512828dc1d7" providerId="LiveId" clId="{B657F0FE-76FB-EA45-AB12-24222F3EA925}" dt="2020-04-16T21:33:06.643" v="259"/>
          <ac:spMkLst>
            <pc:docMk/>
            <pc:sldMk cId="1282157018" sldId="776"/>
            <ac:spMk id="7" creationId="{D8F8822D-2A17-3947-9E13-8649EE2813A9}"/>
          </ac:spMkLst>
        </pc:spChg>
        <pc:spChg chg="add del mod">
          <ac:chgData name="Payam Torab" userId="6d734512828dc1d7" providerId="LiveId" clId="{B657F0FE-76FB-EA45-AB12-24222F3EA925}" dt="2020-04-16T21:33:06.643" v="259"/>
          <ac:spMkLst>
            <pc:docMk/>
            <pc:sldMk cId="1282157018" sldId="776"/>
            <ac:spMk id="8" creationId="{55453B68-DE83-1948-829A-E6D67B261A49}"/>
          </ac:spMkLst>
        </pc:spChg>
        <pc:spChg chg="add del mod">
          <ac:chgData name="Payam Torab" userId="6d734512828dc1d7" providerId="LiveId" clId="{B657F0FE-76FB-EA45-AB12-24222F3EA925}" dt="2020-04-16T21:33:06.643" v="259"/>
          <ac:spMkLst>
            <pc:docMk/>
            <pc:sldMk cId="1282157018" sldId="776"/>
            <ac:spMk id="9" creationId="{4CD7A22A-A0BC-BC43-AB16-A0AD9C79EAD9}"/>
          </ac:spMkLst>
        </pc:spChg>
        <pc:spChg chg="add del mod">
          <ac:chgData name="Payam Torab" userId="6d734512828dc1d7" providerId="LiveId" clId="{B657F0FE-76FB-EA45-AB12-24222F3EA925}" dt="2020-04-16T21:33:06.643" v="259"/>
          <ac:spMkLst>
            <pc:docMk/>
            <pc:sldMk cId="1282157018" sldId="776"/>
            <ac:spMk id="10" creationId="{44DCF093-9FAD-EE4A-9E9B-44BA7A1CBD58}"/>
          </ac:spMkLst>
        </pc:spChg>
        <pc:spChg chg="add del mod">
          <ac:chgData name="Payam Torab" userId="6d734512828dc1d7" providerId="LiveId" clId="{B657F0FE-76FB-EA45-AB12-24222F3EA925}" dt="2020-04-16T21:33:06.643" v="259"/>
          <ac:spMkLst>
            <pc:docMk/>
            <pc:sldMk cId="1282157018" sldId="776"/>
            <ac:spMk id="11" creationId="{94F7DA6B-F083-E142-99CF-384284335262}"/>
          </ac:spMkLst>
        </pc:spChg>
      </pc:sldChg>
      <pc:sldChg chg="addSp delSp modSp add">
        <pc:chgData name="Payam Torab" userId="6d734512828dc1d7" providerId="LiveId" clId="{B657F0FE-76FB-EA45-AB12-24222F3EA925}" dt="2020-04-16T21:38:56.005" v="559" actId="14"/>
        <pc:sldMkLst>
          <pc:docMk/>
          <pc:sldMk cId="3878892311" sldId="777"/>
        </pc:sldMkLst>
        <pc:spChg chg="mod">
          <ac:chgData name="Payam Torab" userId="6d734512828dc1d7" providerId="LiveId" clId="{B657F0FE-76FB-EA45-AB12-24222F3EA925}" dt="2020-04-16T21:30:48.628" v="225"/>
          <ac:spMkLst>
            <pc:docMk/>
            <pc:sldMk cId="3878892311" sldId="777"/>
            <ac:spMk id="2" creationId="{4A2667B7-28CA-4F50-BC4E-E147AB35B2AC}"/>
          </ac:spMkLst>
        </pc:spChg>
        <pc:spChg chg="mod">
          <ac:chgData name="Payam Torab" userId="6d734512828dc1d7" providerId="LiveId" clId="{B657F0FE-76FB-EA45-AB12-24222F3EA925}" dt="2020-04-16T21:38:56.005" v="559" actId="14"/>
          <ac:spMkLst>
            <pc:docMk/>
            <pc:sldMk cId="3878892311" sldId="777"/>
            <ac:spMk id="3" creationId="{ABEEFD0D-F3CA-49AC-B426-43B4A4004E43}"/>
          </ac:spMkLst>
        </pc:spChg>
        <pc:spChg chg="mod">
          <ac:chgData name="Payam Torab" userId="6d734512828dc1d7" providerId="LiveId" clId="{B657F0FE-76FB-EA45-AB12-24222F3EA925}" dt="2020-04-16T21:30:48.628" v="225"/>
          <ac:spMkLst>
            <pc:docMk/>
            <pc:sldMk cId="3878892311" sldId="777"/>
            <ac:spMk id="4" creationId="{D6BD5F07-5F7B-4130-9178-2243968EF0AB}"/>
          </ac:spMkLst>
        </pc:spChg>
        <pc:spChg chg="mod">
          <ac:chgData name="Payam Torab" userId="6d734512828dc1d7" providerId="LiveId" clId="{B657F0FE-76FB-EA45-AB12-24222F3EA925}" dt="2020-04-16T21:30:48.628" v="225"/>
          <ac:spMkLst>
            <pc:docMk/>
            <pc:sldMk cId="3878892311" sldId="777"/>
            <ac:spMk id="5" creationId="{63A0BF61-D33C-4E80-A0AB-DCB10E996BD3}"/>
          </ac:spMkLst>
        </pc:spChg>
        <pc:spChg chg="mod">
          <ac:chgData name="Payam Torab" userId="6d734512828dc1d7" providerId="LiveId" clId="{B657F0FE-76FB-EA45-AB12-24222F3EA925}" dt="2020-04-16T21:30:48.628" v="225"/>
          <ac:spMkLst>
            <pc:docMk/>
            <pc:sldMk cId="3878892311" sldId="777"/>
            <ac:spMk id="6" creationId="{6FE156E7-5760-4A58-8E2B-647A3263FEC8}"/>
          </ac:spMkLst>
        </pc:spChg>
        <pc:spChg chg="add del mod">
          <ac:chgData name="Payam Torab" userId="6d734512828dc1d7" providerId="LiveId" clId="{B657F0FE-76FB-EA45-AB12-24222F3EA925}" dt="2020-04-16T21:30:48.628" v="225"/>
          <ac:spMkLst>
            <pc:docMk/>
            <pc:sldMk cId="3878892311" sldId="777"/>
            <ac:spMk id="7" creationId="{44EF6835-E1EA-F147-81ED-C03E3959D5A9}"/>
          </ac:spMkLst>
        </pc:spChg>
        <pc:spChg chg="add del mod">
          <ac:chgData name="Payam Torab" userId="6d734512828dc1d7" providerId="LiveId" clId="{B657F0FE-76FB-EA45-AB12-24222F3EA925}" dt="2020-04-16T21:30:48.628" v="225"/>
          <ac:spMkLst>
            <pc:docMk/>
            <pc:sldMk cId="3878892311" sldId="777"/>
            <ac:spMk id="8" creationId="{B69FAD14-92C6-AD4E-B0C4-21F984BFA29B}"/>
          </ac:spMkLst>
        </pc:spChg>
        <pc:spChg chg="add del mod">
          <ac:chgData name="Payam Torab" userId="6d734512828dc1d7" providerId="LiveId" clId="{B657F0FE-76FB-EA45-AB12-24222F3EA925}" dt="2020-04-16T21:30:48.628" v="225"/>
          <ac:spMkLst>
            <pc:docMk/>
            <pc:sldMk cId="3878892311" sldId="777"/>
            <ac:spMk id="9" creationId="{7C5EB712-4CFF-6549-9743-9A5E8DF21F7C}"/>
          </ac:spMkLst>
        </pc:spChg>
        <pc:spChg chg="add del mod">
          <ac:chgData name="Payam Torab" userId="6d734512828dc1d7" providerId="LiveId" clId="{B657F0FE-76FB-EA45-AB12-24222F3EA925}" dt="2020-04-16T21:30:48.628" v="225"/>
          <ac:spMkLst>
            <pc:docMk/>
            <pc:sldMk cId="3878892311" sldId="777"/>
            <ac:spMk id="10" creationId="{A5F7A51E-77FD-324E-8749-6BA40256E7FD}"/>
          </ac:spMkLst>
        </pc:spChg>
        <pc:spChg chg="add del mod">
          <ac:chgData name="Payam Torab" userId="6d734512828dc1d7" providerId="LiveId" clId="{B657F0FE-76FB-EA45-AB12-24222F3EA925}" dt="2020-04-16T21:30:48.628" v="225"/>
          <ac:spMkLst>
            <pc:docMk/>
            <pc:sldMk cId="3878892311" sldId="777"/>
            <ac:spMk id="11" creationId="{D11402CC-72C6-F74E-8022-E6FFE509A125}"/>
          </ac:spMkLst>
        </pc:spChg>
      </pc:sldChg>
      <pc:sldMasterChg chg="modSp">
        <pc:chgData name="Payam Torab" userId="6d734512828dc1d7" providerId="LiveId" clId="{B657F0FE-76FB-EA45-AB12-24222F3EA925}" dt="2020-04-15T01:04:56.062" v="143" actId="20577"/>
        <pc:sldMasterMkLst>
          <pc:docMk/>
          <pc:sldMasterMk cId="1797643346" sldId="2147483661"/>
        </pc:sldMasterMkLst>
        <pc:spChg chg="mod">
          <ac:chgData name="Payam Torab" userId="6d734512828dc1d7" providerId="LiveId" clId="{B657F0FE-76FB-EA45-AB12-24222F3EA925}" dt="2020-04-15T01:04:56.062" v="143" actId="20577"/>
          <ac:spMkLst>
            <pc:docMk/>
            <pc:sldMasterMk cId="1797643346" sldId="2147483661"/>
            <ac:spMk id="3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8646E314-1245-8048-B650-0A8C410408EA}" type="datetime1">
              <a:rPr lang="en-US" smtClean="0"/>
              <a:t>5/11/20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58344D03-D8C7-334A-BDCA-62B7972F7BA8}" type="datetime1">
              <a:rPr lang="en-US" smtClean="0"/>
              <a:t>5/11/20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5FFC43AE-A535-E342-8E95-5F9B7428B801}" type="datetime1">
              <a:rPr lang="en-US" smtClean="0"/>
              <a:t>5/11/20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We think that we need to be very careful in defining any new </a:t>
            </a:r>
            <a:r>
              <a:rPr lang="en-US" sz="2000" dirty="0" err="1"/>
              <a:t>txop</a:t>
            </a:r>
            <a:r>
              <a:rPr lang="en-US" sz="2000" dirty="0"/>
              <a:t> protection mechanism:</a:t>
            </a:r>
          </a:p>
          <a:p>
            <a:pPr lvl="1"/>
            <a:r>
              <a:rPr lang="en-US" sz="1600" dirty="0"/>
              <a:t>Not to cause coexistence issues, in particular, in the “clean” 6GHz potentially released for unlicensed use.</a:t>
            </a:r>
          </a:p>
          <a:p>
            <a:pPr lvl="1"/>
            <a:r>
              <a:rPr lang="en-US" sz="1600" dirty="0"/>
              <a:t>Not to hurt legacy device performance, especially 11ax/11ac, which are popularly deployed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549B388-C307-0840-9435-DB9D85C711D9}" type="datetime1">
              <a:rPr lang="en-US" smtClean="0"/>
              <a:t>5/11/20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554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96C3BE8D-7D2F-3E4E-8704-88FE26245981}" type="datetime1">
              <a:rPr lang="en-US" smtClean="0"/>
              <a:t>5/11/20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673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6FA29B5F-1786-B048-9319-3C34AA783763}" type="datetime1">
              <a:rPr lang="en-US" smtClean="0"/>
              <a:t>5/11/20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990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52302C04-5AF4-194B-B6CC-85803C532EE0}" type="datetime1">
              <a:rPr lang="en-US" smtClean="0"/>
              <a:t>5/11/20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447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BCF1BB2-C288-8E40-BC88-8F74C5696B21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</p:spTree>
    <p:extLst>
      <p:ext uri="{BB962C8B-B14F-4D97-AF65-F5344CB8AC3E}">
        <p14:creationId xmlns:p14="http://schemas.microsoft.com/office/powerpoint/2010/main" val="972519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B3B72B-49CF-A740-AE67-2D338BB4AB4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</p:spTree>
    <p:extLst>
      <p:ext uri="{BB962C8B-B14F-4D97-AF65-F5344CB8AC3E}">
        <p14:creationId xmlns:p14="http://schemas.microsoft.com/office/powerpoint/2010/main" val="1227989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35AE86-D5F8-EE46-B530-04607947765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</p:spTree>
    <p:extLst>
      <p:ext uri="{BB962C8B-B14F-4D97-AF65-F5344CB8AC3E}">
        <p14:creationId xmlns:p14="http://schemas.microsoft.com/office/powerpoint/2010/main" val="324493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508759"/>
            <a:ext cx="3808413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508759"/>
            <a:ext cx="3810000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1EFA9E1-901F-8A4F-AE2F-8206E0469E86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</p:spTree>
    <p:extLst>
      <p:ext uri="{BB962C8B-B14F-4D97-AF65-F5344CB8AC3E}">
        <p14:creationId xmlns:p14="http://schemas.microsoft.com/office/powerpoint/2010/main" val="391499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BB3C93B-1A5E-684D-A603-0432B37D9A2A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</p:spTree>
    <p:extLst>
      <p:ext uri="{BB962C8B-B14F-4D97-AF65-F5344CB8AC3E}">
        <p14:creationId xmlns:p14="http://schemas.microsoft.com/office/powerpoint/2010/main" val="179407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9DA8455-179A-3E4C-B4A8-A2DA81D15D8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</p:spTree>
    <p:extLst>
      <p:ext uri="{BB962C8B-B14F-4D97-AF65-F5344CB8AC3E}">
        <p14:creationId xmlns:p14="http://schemas.microsoft.com/office/powerpoint/2010/main" val="165600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0FEB86-2D24-A44F-971D-5B32DFFDD2E0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</p:spTree>
    <p:extLst>
      <p:ext uri="{BB962C8B-B14F-4D97-AF65-F5344CB8AC3E}">
        <p14:creationId xmlns:p14="http://schemas.microsoft.com/office/powerpoint/2010/main" val="158940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CF99466-7356-0C41-9339-0A465D438646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</p:spTree>
    <p:extLst>
      <p:ext uri="{BB962C8B-B14F-4D97-AF65-F5344CB8AC3E}">
        <p14:creationId xmlns:p14="http://schemas.microsoft.com/office/powerpoint/2010/main" val="13819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A8B3328-45B1-7440-A84F-0771E024450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</p:spTree>
    <p:extLst>
      <p:ext uri="{BB962C8B-B14F-4D97-AF65-F5344CB8AC3E}">
        <p14:creationId xmlns:p14="http://schemas.microsoft.com/office/powerpoint/2010/main" val="343685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94360"/>
            <a:ext cx="788670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829300" y="365760"/>
            <a:ext cx="27432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886700" cy="4937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283968" y="6537960"/>
            <a:ext cx="803076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797" y="594360"/>
            <a:ext cx="78867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537961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537960"/>
            <a:ext cx="78867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486401" y="6537961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30722E2-09F1-A440-9C67-1062A586F7ED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89F20AF-BCB3-D24B-B0BA-4D3884E11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5100" y="318452"/>
            <a:ext cx="2057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noAutofit/>
          </a:bodyPr>
          <a:lstStyle/>
          <a:p>
            <a: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350" b="1" dirty="0">
                <a:solidFill>
                  <a:srgbClr val="000000"/>
                </a:solidFill>
              </a:rPr>
              <a:t>IEEE 802.11-20/0569r1</a:t>
            </a:r>
          </a:p>
        </p:txBody>
      </p:sp>
    </p:spTree>
    <p:extLst>
      <p:ext uri="{BB962C8B-B14F-4D97-AF65-F5344CB8AC3E}">
        <p14:creationId xmlns:p14="http://schemas.microsoft.com/office/powerpoint/2010/main" val="179764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60" r:id="rId10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600075" indent="-257175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Courier New" charset="0"/>
        <a:buChar char="o"/>
        <a:defRPr sz="1600">
          <a:solidFill>
            <a:srgbClr val="000000"/>
          </a:solidFill>
          <a:latin typeface="+mn-lt"/>
          <a:ea typeface="+mn-ea"/>
        </a:defRPr>
      </a:lvl2pPr>
      <a:lvl3pPr marL="900113" indent="-214313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400">
          <a:solidFill>
            <a:srgbClr val="000000"/>
          </a:solidFill>
          <a:latin typeface="+mn-lt"/>
          <a:ea typeface="+mn-ea"/>
        </a:defRPr>
      </a:lvl3pPr>
      <a:lvl4pPr marL="1243013" indent="-214313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Wingdings" charset="2"/>
        <a:buChar char="§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orab@ieee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hunyuhu@fb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-fi.org/news-events/newsroom/wi-fi-certified-6-delivers-new-wi-fi-er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2020-05-11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dirty="0"/>
              <a:t>TXOP Protection in 11be and coexistence with 11ax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37B96B9-0FC9-4338-A515-0485769C8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969004"/>
              </p:ext>
            </p:extLst>
          </p:nvPr>
        </p:nvGraphicFramePr>
        <p:xfrm>
          <a:off x="685800" y="2667000"/>
          <a:ext cx="7772401" cy="1213912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0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Payam Torab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Facebook Inc.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1 Hacker way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Menlo Park, CA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hlinkClick r:id="rId3"/>
                        </a:rPr>
                        <a:t>torab@ieee.org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Chunyu Hu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hlinkClick r:id="rId4"/>
                        </a:rPr>
                        <a:t>chunyuhu@fb.com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9424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7578"/>
                  </a:ext>
                </a:extLst>
              </a:tr>
            </a:tbl>
          </a:graphicData>
        </a:graphic>
      </p:graphicFrame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4E1A0C1-411E-0348-8C0C-50807DC70EC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Payam Torab (Facebook)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EFD0D-F3CA-49AC-B426-43B4A4004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requiring formats for new RTS, MU-RTS and CTS frames (if defined) to be forward compatible?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Yes: </a:t>
            </a:r>
          </a:p>
          <a:p>
            <a:pPr lvl="1"/>
            <a:r>
              <a:rPr lang="en-US" dirty="0"/>
              <a:t>No: </a:t>
            </a:r>
          </a:p>
          <a:p>
            <a:pPr lvl="1"/>
            <a:r>
              <a:rPr lang="en-US" dirty="0"/>
              <a:t>Abstain:</a:t>
            </a:r>
          </a:p>
          <a:p>
            <a:endParaRPr lang="en-US" dirty="0"/>
          </a:p>
          <a:p>
            <a:endParaRPr lang="en-US" dirty="0"/>
          </a:p>
          <a:p>
            <a:pPr marL="342900" lvl="1" indent="0">
              <a:buNone/>
            </a:pPr>
            <a:r>
              <a:rPr lang="en-US" i="1" dirty="0"/>
              <a:t>Notes</a:t>
            </a:r>
          </a:p>
          <a:p>
            <a:pPr lvl="1">
              <a:buFont typeface="System Font Regular"/>
              <a:buChar char="−"/>
            </a:pPr>
            <a:r>
              <a:rPr lang="en-US" i="1" dirty="0"/>
              <a:t>One examples of forward compatibility is using a version field; see 802.11-19-1519/r5 for ”forward compatibility” discussion</a:t>
            </a:r>
          </a:p>
          <a:p>
            <a:pPr lvl="1">
              <a:buFont typeface="System Font Regular"/>
              <a:buChar char="−"/>
            </a:pPr>
            <a:r>
              <a:rPr lang="en-US" i="1" dirty="0"/>
              <a:t>Combination of Straw Polls #1 and #2 means “forward compatibility” to start from 11ax, but for 11ax as optional (capability) 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667B7-28CA-4F50-BC4E-E147AB35B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0BF61-D33C-4E80-A0AB-DCB10E996BD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156E7-5760-4A58-8E2B-647A3263FE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D5F07-5F7B-4130-9178-2243968EF0A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May 2020</a:t>
            </a:r>
          </a:p>
        </p:txBody>
      </p:sp>
    </p:spTree>
    <p:extLst>
      <p:ext uri="{BB962C8B-B14F-4D97-AF65-F5344CB8AC3E}">
        <p14:creationId xmlns:p14="http://schemas.microsoft.com/office/powerpoint/2010/main" val="1282157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EFD0D-F3CA-49AC-B426-43B4A4004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defining new control frames in 11be using the existing “Control Frame Extension” subtype (6) and using bits 8-11 in Frame Control field?</a:t>
            </a:r>
          </a:p>
          <a:p>
            <a:pPr marL="342900" lvl="1" indent="0">
              <a:buNone/>
            </a:pPr>
            <a:endParaRPr lang="en-US" dirty="0"/>
          </a:p>
          <a:p>
            <a:pPr lvl="1"/>
            <a:r>
              <a:rPr lang="en-US" dirty="0"/>
              <a:t>Yes: </a:t>
            </a:r>
          </a:p>
          <a:p>
            <a:pPr lvl="1"/>
            <a:r>
              <a:rPr lang="en-US" dirty="0"/>
              <a:t>No: </a:t>
            </a:r>
          </a:p>
          <a:p>
            <a:pPr lvl="1"/>
            <a:r>
              <a:rPr lang="en-US" dirty="0"/>
              <a:t>Abstain:</a:t>
            </a:r>
          </a:p>
          <a:p>
            <a:endParaRPr lang="en-US" dirty="0"/>
          </a:p>
          <a:p>
            <a:pPr marL="0" indent="0">
              <a:buNone/>
            </a:pPr>
            <a:endParaRPr lang="en-US" i="1" dirty="0"/>
          </a:p>
          <a:p>
            <a:pPr marL="342900" lvl="1" indent="0">
              <a:buNone/>
            </a:pPr>
            <a:r>
              <a:rPr lang="en-US" i="1" dirty="0"/>
              <a:t>Notes</a:t>
            </a:r>
          </a:p>
          <a:p>
            <a:pPr lvl="1">
              <a:buFont typeface="System Font Regular"/>
              <a:buChar char="−"/>
            </a:pPr>
            <a:r>
              <a:rPr lang="en-US" i="1" dirty="0"/>
              <a:t>This means different definitions for control frames under “Control Frame Extension” subtype (6) in 2.4/5/6 GHz and in 60 GHz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667B7-28CA-4F50-BC4E-E147AB35B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0BF61-D33C-4E80-A0AB-DCB10E996BD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156E7-5760-4A58-8E2B-647A3263FE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D5F07-5F7B-4130-9178-2243968EF0A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May 2020</a:t>
            </a:r>
          </a:p>
        </p:txBody>
      </p:sp>
    </p:spTree>
    <p:extLst>
      <p:ext uri="{BB962C8B-B14F-4D97-AF65-F5344CB8AC3E}">
        <p14:creationId xmlns:p14="http://schemas.microsoft.com/office/powerpoint/2010/main" val="94170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6C4F4-5C11-43A2-870A-87D460AC3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arenR"/>
            </a:pPr>
            <a:r>
              <a:rPr lang="en-US" b="0" dirty="0"/>
              <a:t>IEEE 802.11-20/0062/r0, “BW Negotiation, TXOP Protection with &gt;160MHz PPDU and Puncture Operation”</a:t>
            </a:r>
          </a:p>
          <a:p>
            <a:pPr marL="342900" indent="-342900">
              <a:buFont typeface="+mj-lt"/>
              <a:buAutoNum type="arabicParenR"/>
            </a:pPr>
            <a:r>
              <a:rPr lang="en-US" b="0" dirty="0"/>
              <a:t>IEEE 802.11-19/2125r1, “EHT RTS and CTS Procedure”</a:t>
            </a:r>
          </a:p>
          <a:p>
            <a:pPr marL="342900" indent="-342900">
              <a:buFont typeface="+mj-lt"/>
              <a:buAutoNum type="arabicParenR"/>
            </a:pPr>
            <a:r>
              <a:rPr lang="en-US" b="0" dirty="0"/>
              <a:t>IEEE 802.11-20/0399r0, “BW Negotiation, TXOP Protection with &gt;160MHz PPDU and Puncture Operation”</a:t>
            </a:r>
          </a:p>
          <a:p>
            <a:pPr marL="342900" indent="-342900">
              <a:buFont typeface="+mj-lt"/>
              <a:buAutoNum type="arabicParenR"/>
            </a:pPr>
            <a:r>
              <a:rPr lang="en-US" b="0" dirty="0"/>
              <a:t>IEEE 802.11-20/0566r1, “Compendium of straw polls and potential changes to the Specification Framework Document”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1377BF-07CE-4383-9023-E266EA1B7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2F317-A32F-4A0D-8888-B4AEB617EB9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Payam Torab (Facebook)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3DE02-40B6-4837-9943-729D5D7951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C39D6-0121-4115-AE3E-EE596E0EB1B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May 2020</a:t>
            </a:r>
          </a:p>
        </p:txBody>
      </p:sp>
    </p:spTree>
    <p:extLst>
      <p:ext uri="{BB962C8B-B14F-4D97-AF65-F5344CB8AC3E}">
        <p14:creationId xmlns:p14="http://schemas.microsoft.com/office/powerpoint/2010/main" val="2522487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25CE5-F16A-41D2-AF7C-2719409E0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11be proposals for MAC-level mechanisms to protect TXOP for PPDUs with bandwidth &gt; 160MHz and/or PPDUs with preamble puncture</a:t>
            </a:r>
          </a:p>
          <a:p>
            <a:pPr lvl="1"/>
            <a:r>
              <a:rPr lang="en-US" dirty="0"/>
              <a:t>MAC-level mechanisms involve changes to RTS, MU-RTS and CTS frames and NAV set/reset procedures</a:t>
            </a:r>
          </a:p>
          <a:p>
            <a:pPr lvl="1"/>
            <a:r>
              <a:rPr lang="en-US" dirty="0"/>
              <a:t>Related contributions and straw polls (Section 3.3 (TXOP) in [4]),</a:t>
            </a:r>
          </a:p>
          <a:p>
            <a:pPr lvl="2"/>
            <a:r>
              <a:rPr lang="en-US" b="1" dirty="0"/>
              <a:t>Do you support that 11be defines a MAC mechanism to protect TXOP for PPDUs with [bandwidth] &gt;160MHz and/or PPDUs with preamble puncturing?</a:t>
            </a:r>
          </a:p>
          <a:p>
            <a:pPr marL="1028700" lvl="3" indent="0">
              <a:buNone/>
            </a:pPr>
            <a:r>
              <a:rPr lang="en-US" i="1" dirty="0"/>
              <a:t>[20/0062r0 (Protection with more than 160MHz PPDU and puncture operation, Liwen Chu, NXP][1]</a:t>
            </a:r>
          </a:p>
          <a:p>
            <a:pPr marL="1028700" lvl="3" indent="0">
              <a:buNone/>
            </a:pPr>
            <a:r>
              <a:rPr lang="en-US" i="1" dirty="0"/>
              <a:t>Y/N/A/No answer: 41/5/17/31</a:t>
            </a:r>
            <a:endParaRPr lang="en-US" dirty="0"/>
          </a:p>
          <a:p>
            <a:pPr lvl="2"/>
            <a:r>
              <a:rPr lang="en-US" b="1" dirty="0"/>
              <a:t>Do you support to transmit the MU-RTS/RTS and CTS frames in a non-HT duplicate PPDU on 20 MHz subchannels which are not punctured? </a:t>
            </a:r>
          </a:p>
          <a:p>
            <a:pPr marL="1028700" lvl="3" indent="0">
              <a:buNone/>
            </a:pPr>
            <a:r>
              <a:rPr lang="en-US" i="1" dirty="0"/>
              <a:t>[19/2125r2 (EHT RTS and CTS procedure, Yongho Seok, MediaTek][2]</a:t>
            </a:r>
          </a:p>
          <a:p>
            <a:pPr marL="1028700" lvl="3" indent="0">
              <a:buNone/>
            </a:pPr>
            <a:r>
              <a:rPr lang="en-US" i="1" dirty="0"/>
              <a:t>Y/N/A/No answer: 35/2/18/26</a:t>
            </a:r>
            <a:endParaRPr lang="en-US" dirty="0"/>
          </a:p>
          <a:p>
            <a:endParaRPr lang="en-US" dirty="0"/>
          </a:p>
          <a:p>
            <a:r>
              <a:rPr lang="en-US" dirty="0"/>
              <a:t>We discuss performance impact of new MAC-level mechanisms, </a:t>
            </a:r>
            <a:r>
              <a:rPr lang="en-US" u="sng" dirty="0"/>
              <a:t>the way they are currently formulated</a:t>
            </a:r>
            <a:r>
              <a:rPr lang="en-US" dirty="0"/>
              <a:t>, on 11ax devices</a:t>
            </a:r>
          </a:p>
          <a:p>
            <a:r>
              <a:rPr lang="en-US" dirty="0"/>
              <a:t>We also propose two design principles to avoid performance impact on 11ax (past/present) as well as future (post 11be) generations</a:t>
            </a:r>
          </a:p>
          <a:p>
            <a:pPr lvl="1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0081D7-F9D6-4F7A-8DCB-B54528173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114BA-99E1-4AAC-8F55-98E0E5CE411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46517-ABDF-42A5-8BFA-FB5924AE53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5DA6E-DD1E-4CE8-8D6E-033ED88CD13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May 2020</a:t>
            </a:r>
          </a:p>
        </p:txBody>
      </p:sp>
    </p:spTree>
    <p:extLst>
      <p:ext uri="{BB962C8B-B14F-4D97-AF65-F5344CB8AC3E}">
        <p14:creationId xmlns:p14="http://schemas.microsoft.com/office/powerpoint/2010/main" val="1718830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12850-33F2-45FC-9E32-A74B3B05F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RTS/CTS/DATA/ACK or CTS/DATA/ACK</a:t>
            </a:r>
          </a:p>
          <a:p>
            <a:pPr lvl="1"/>
            <a:r>
              <a:rPr lang="en-US" dirty="0"/>
              <a:t>NAV set/reset rules per 10.3.2.4 (Setting and resetting the NAV) (discussed later)</a:t>
            </a:r>
          </a:p>
          <a:p>
            <a:pPr lvl="1"/>
            <a:r>
              <a:rPr lang="en-US" dirty="0"/>
              <a:t>NAV operation</a:t>
            </a:r>
          </a:p>
          <a:p>
            <a:pPr lvl="2"/>
            <a:r>
              <a:rPr lang="en-US" dirty="0"/>
              <a:t>Single NAV − 11a/b/g/n/ac devices</a:t>
            </a:r>
          </a:p>
          <a:p>
            <a:pPr lvl="2"/>
            <a:r>
              <a:rPr lang="en-US" dirty="0"/>
              <a:t>Two NAV − 11ax devices (mandatory for non-AP, optional for AP)</a:t>
            </a:r>
          </a:p>
          <a:p>
            <a:r>
              <a:rPr lang="en-US" dirty="0"/>
              <a:t>Sounding frame sequence</a:t>
            </a:r>
          </a:p>
          <a:p>
            <a:pPr lvl="1"/>
            <a:r>
              <a:rPr lang="en-US" dirty="0"/>
              <a:t>NDPA/NDP/SFB…: introduced in 11ac</a:t>
            </a:r>
          </a:p>
          <a:p>
            <a:pPr lvl="1"/>
            <a:r>
              <a:rPr lang="en-US" dirty="0"/>
              <a:t>NDPA/NDP/Trigger/…: introduced in 11ax</a:t>
            </a:r>
          </a:p>
          <a:p>
            <a:pPr lvl="1"/>
            <a:r>
              <a:rPr lang="en-US" dirty="0"/>
              <a:t>TXOP honored by 11ac/ax devices accordingly</a:t>
            </a:r>
          </a:p>
          <a:p>
            <a:r>
              <a:rPr lang="en-US" dirty="0"/>
              <a:t>Trigger/HE-TB/ACK: introduced in 11ax</a:t>
            </a:r>
          </a:p>
          <a:p>
            <a:r>
              <a:rPr lang="en-US" dirty="0"/>
              <a:t>MU-RTS/CTS for DL-MU: introduced in 11ax</a:t>
            </a:r>
          </a:p>
          <a:p>
            <a:pPr lvl="1"/>
            <a:r>
              <a:rPr lang="en-US" dirty="0"/>
              <a:t>MU-RTS is a special trigger frame</a:t>
            </a:r>
          </a:p>
          <a:p>
            <a:pPr lvl="1"/>
            <a:r>
              <a:rPr lang="en-US" dirty="0"/>
              <a:t>NAV protection is trickier/weaker, as CTS is transmitted in form of simultaneous-CTS</a:t>
            </a:r>
          </a:p>
          <a:p>
            <a:pPr lvl="1"/>
            <a:r>
              <a:rPr lang="en-US" dirty="0"/>
              <a:t>NAV setting follows RTS/CTS rule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964EC9-79FC-4646-8081-7A2F4FEB8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TXOP protection mechanisms in MAC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50532-C8BF-4173-AAEE-314D46CE1B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E8A99-084D-41F4-AFA7-49A92DD5EC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34867-C366-4A81-8FF7-D6239E1121E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May 2020</a:t>
            </a:r>
          </a:p>
        </p:txBody>
      </p:sp>
    </p:spTree>
    <p:extLst>
      <p:ext uri="{BB962C8B-B14F-4D97-AF65-F5344CB8AC3E}">
        <p14:creationId xmlns:p14="http://schemas.microsoft.com/office/powerpoint/2010/main" val="3531240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F210A-71BA-4E14-A36C-34428DEB9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MAC-level protection proposals under discussion</a:t>
            </a:r>
            <a:br>
              <a:rPr lang="en-US" dirty="0"/>
            </a:br>
            <a:r>
              <a:rPr lang="en-US" sz="2000" dirty="0"/>
              <a:t>Approach to define new frame variants [1]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C9E05-B199-4693-9CE3-0D8115AF780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[1] New (Enhanced) RTS, CTS and possibly NDPA frames through an “Extended Control” subtype value [1]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[1] Extending newer control frames (NDP Announcement, Trigger) to realize Enhanced RTS/CTS (using a reserved AID for example)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BFC8D-85A9-4639-AD51-046EF7F97A7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8FCDA-C662-4EE9-91B2-CF5DE7E161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33664-6E8F-4AD8-AE2A-AC85D75797D6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dirty="0"/>
              <a:t>May 2020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A23E2DC-1ACF-7740-8226-9C0F18C0D807}"/>
              </a:ext>
            </a:extLst>
          </p:cNvPr>
          <p:cNvGrpSpPr/>
          <p:nvPr/>
        </p:nvGrpSpPr>
        <p:grpSpPr>
          <a:xfrm>
            <a:off x="342106" y="2895600"/>
            <a:ext cx="4343400" cy="1588462"/>
            <a:chOff x="838200" y="2418243"/>
            <a:chExt cx="4343400" cy="1588462"/>
          </a:xfrm>
        </p:grpSpPr>
        <p:pic>
          <p:nvPicPr>
            <p:cNvPr id="10" name="Picture 3">
              <a:extLst>
                <a:ext uri="{FF2B5EF4-FFF2-40B4-BE49-F238E27FC236}">
                  <a16:creationId xmlns:a16="http://schemas.microsoft.com/office/drawing/2014/main" id="{B7C55EC8-0594-46DE-9C76-F8520A3D657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8200" y="3274849"/>
              <a:ext cx="3992661" cy="7318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91885A4E-3BD9-4BBD-B8D2-96B42944554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38200" y="2418243"/>
              <a:ext cx="4343400" cy="687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32">
              <a:extLst>
                <a:ext uri="{FF2B5EF4-FFF2-40B4-BE49-F238E27FC236}">
                  <a16:creationId xmlns:a16="http://schemas.microsoft.com/office/drawing/2014/main" id="{1B9D9409-7B98-4C19-A46A-BEEA9CDE18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6777" y="3076233"/>
              <a:ext cx="239856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800" b="1" dirty="0"/>
                <a:t>Frame Control field of Extended Control frame</a:t>
              </a:r>
              <a:endParaRPr lang="en-US" sz="800" b="1" i="1" dirty="0"/>
            </a:p>
          </p:txBody>
        </p:sp>
        <p:sp>
          <p:nvSpPr>
            <p:cNvPr id="11" name="Text Box 32">
              <a:extLst>
                <a:ext uri="{FF2B5EF4-FFF2-40B4-BE49-F238E27FC236}">
                  <a16:creationId xmlns:a16="http://schemas.microsoft.com/office/drawing/2014/main" id="{D72AD45A-FC6B-4BA3-978F-55F552B3C2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15177" y="3277645"/>
              <a:ext cx="136501" cy="10031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r>
                <a:rPr lang="en-US" sz="800" b="1" dirty="0"/>
                <a:t>1</a:t>
              </a:r>
              <a:endParaRPr lang="en-US" sz="800" b="1" i="1" dirty="0"/>
            </a:p>
          </p:txBody>
        </p:sp>
        <p:sp>
          <p:nvSpPr>
            <p:cNvPr id="12" name="Text Box 32">
              <a:extLst>
                <a:ext uri="{FF2B5EF4-FFF2-40B4-BE49-F238E27FC236}">
                  <a16:creationId xmlns:a16="http://schemas.microsoft.com/office/drawing/2014/main" id="{BC70D910-B6BD-4F64-984D-25A5913E3D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8677" y="3471651"/>
              <a:ext cx="455004" cy="18466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600" b="1" dirty="0"/>
                <a:t>Extended Subtype</a:t>
              </a:r>
              <a:endParaRPr lang="en-US" sz="600" b="1" i="1" dirty="0"/>
            </a:p>
          </p:txBody>
        </p:sp>
        <p:sp>
          <p:nvSpPr>
            <p:cNvPr id="13" name="Text Box 32">
              <a:extLst>
                <a:ext uri="{FF2B5EF4-FFF2-40B4-BE49-F238E27FC236}">
                  <a16:creationId xmlns:a16="http://schemas.microsoft.com/office/drawing/2014/main" id="{791C648D-6BD3-439A-85BE-44998BB0F8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6727" y="3471651"/>
              <a:ext cx="455004" cy="18466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600" b="1" dirty="0"/>
                <a:t>Control Information</a:t>
              </a:r>
              <a:endParaRPr lang="en-US" sz="600" b="1" i="1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A24DD85-9D56-4392-8BBD-AE6A8E131F05}"/>
                </a:ext>
              </a:extLst>
            </p:cNvPr>
            <p:cNvSpPr txBox="1"/>
            <p:nvPr/>
          </p:nvSpPr>
          <p:spPr>
            <a:xfrm>
              <a:off x="2002296" y="2798317"/>
              <a:ext cx="388865" cy="246221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500" dirty="0">
                  <a:solidFill>
                    <a:srgbClr val="00B050"/>
                  </a:solidFill>
                </a:rPr>
                <a:t>(Extended</a:t>
              </a:r>
            </a:p>
            <a:p>
              <a:pPr algn="ctr"/>
              <a:r>
                <a:rPr lang="en-US" sz="500" dirty="0">
                  <a:solidFill>
                    <a:srgbClr val="00B050"/>
                  </a:solidFill>
                </a:rPr>
                <a:t>Control)</a:t>
              </a:r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0EDB777E-5DE6-1943-B966-DEAE014AF7A3}"/>
              </a:ext>
            </a:extLst>
          </p:cNvPr>
          <p:cNvSpPr/>
          <p:nvPr/>
        </p:nvSpPr>
        <p:spPr>
          <a:xfrm>
            <a:off x="5225019" y="1608383"/>
            <a:ext cx="3038116" cy="28623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200" i="1" dirty="0"/>
              <a:t>Note: New “Extended Control” subtype in [1] not to be confused with “Control Frame Extension” subtype (6), which reuses Frame Control bits 8-11 for additional control frames (all DMG currently). </a:t>
            </a:r>
          </a:p>
          <a:p>
            <a:endParaRPr lang="en-US" sz="1200" i="1" dirty="0"/>
          </a:p>
          <a:p>
            <a:r>
              <a:rPr lang="en-US" sz="1200" i="1" dirty="0"/>
              <a:t>It is however possible to </a:t>
            </a:r>
            <a:r>
              <a:rPr lang="en-US" sz="1200" i="1" u="sng" dirty="0"/>
              <a:t>define subtype 6 (and derivative new control frames) differently in 5 and 6 GHz</a:t>
            </a:r>
            <a:r>
              <a:rPr lang="en-US" sz="1200" i="1" dirty="0"/>
              <a:t>, which allows defining up to 16 new control frames without consuming a new subtype value (and optionally without an additional “Extended Subtype” field).</a:t>
            </a:r>
          </a:p>
          <a:p>
            <a:endParaRPr lang="en-US" sz="1200" i="1" dirty="0"/>
          </a:p>
          <a:p>
            <a:r>
              <a:rPr lang="en-US" sz="1200" i="1" dirty="0"/>
              <a:t>That is, make current Table 9-2 DMG-specific and create a similar table for lower bands.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1044B70-A164-9E43-A55B-990241B37007}"/>
              </a:ext>
            </a:extLst>
          </p:cNvPr>
          <p:cNvGrpSpPr>
            <a:grpSpLocks noChangeAspect="1"/>
          </p:cNvGrpSpPr>
          <p:nvPr/>
        </p:nvGrpSpPr>
        <p:grpSpPr>
          <a:xfrm>
            <a:off x="5480844" y="4570328"/>
            <a:ext cx="2526466" cy="1898554"/>
            <a:chOff x="6162259" y="4663440"/>
            <a:chExt cx="2190277" cy="1645920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58FE9CBC-DF99-314A-A3A3-310A870CCA1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2" b="49909"/>
            <a:stretch/>
          </p:blipFill>
          <p:spPr>
            <a:xfrm>
              <a:off x="6163056" y="4663440"/>
              <a:ext cx="2189480" cy="1463040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63D72F22-F380-6642-AF4D-ABCF12CD389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91749" b="-1154"/>
            <a:stretch/>
          </p:blipFill>
          <p:spPr>
            <a:xfrm>
              <a:off x="6162259" y="6035040"/>
              <a:ext cx="2189480" cy="2743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4101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C9E05-B199-4693-9CE3-0D8115AF7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[2] New (enhanced) RTS and CTS frames with punctured channel information</a:t>
            </a:r>
          </a:p>
          <a:p>
            <a:pPr lvl="1"/>
            <a:r>
              <a:rPr lang="en-US" dirty="0"/>
              <a:t>EHT MU-RTS carries a “Disallowed subchannel bitmap” subfield to indicate subchannels/channels on which the EHT MU-RTS frame is not sent/duplicated</a:t>
            </a:r>
          </a:p>
          <a:p>
            <a:pPr lvl="1"/>
            <a:r>
              <a:rPr lang="en-US" dirty="0"/>
              <a:t>Non-AP STA disallowed to transmit CTS over disallowed subchannel(s)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0F210A-71BA-4E14-A36C-34428DEB9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MAC-level protection proposals under discussion</a:t>
            </a:r>
            <a:br>
              <a:rPr lang="en-US" dirty="0"/>
            </a:br>
            <a:r>
              <a:rPr lang="en-US" sz="2000" dirty="0"/>
              <a:t>Using new frames to signal preamble puncturing [2]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BFC8D-85A9-4639-AD51-046EF7F97A7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8FCDA-C662-4EE9-91B2-CF5DE7E161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33664-6E8F-4AD8-AE2A-AC85D75797D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May 2020</a:t>
            </a:r>
          </a:p>
        </p:txBody>
      </p: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DB06FF10-F57E-E246-863C-AD1FBE614F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591271"/>
              </p:ext>
            </p:extLst>
          </p:nvPr>
        </p:nvGraphicFramePr>
        <p:xfrm>
          <a:off x="2450841" y="4211240"/>
          <a:ext cx="4665663" cy="51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9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7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6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59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67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6580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Frame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Punctured</a:t>
                      </a:r>
                      <a:r>
                        <a:rPr lang="en-US" sz="1000" b="0" baseline="0" dirty="0"/>
                        <a:t> Channel Information</a:t>
                      </a:r>
                      <a:endParaRPr 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FCS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580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2 octets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/>
                        <a:t>2 octets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/>
                        <a:t>6 octets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/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/>
                        <a:t>4 octets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BD07B380-B2B0-7749-AA3B-E6D2C5BB8748}"/>
              </a:ext>
            </a:extLst>
          </p:cNvPr>
          <p:cNvSpPr txBox="1"/>
          <p:nvPr/>
        </p:nvSpPr>
        <p:spPr>
          <a:xfrm>
            <a:off x="1185604" y="3541710"/>
            <a:ext cx="11256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EHT RTS</a:t>
            </a:r>
          </a:p>
          <a:p>
            <a:pPr algn="ctr"/>
            <a:r>
              <a:rPr lang="en-US" sz="1400" dirty="0"/>
              <a:t>frame format</a:t>
            </a:r>
          </a:p>
        </p:txBody>
      </p: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2AA5FE9E-B6C8-9A44-96BE-763D768674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804835"/>
              </p:ext>
            </p:extLst>
          </p:nvPr>
        </p:nvGraphicFramePr>
        <p:xfrm>
          <a:off x="2450841" y="3581400"/>
          <a:ext cx="5272406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9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7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6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67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9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67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Frame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Punctured</a:t>
                      </a:r>
                      <a:r>
                        <a:rPr lang="en-US" sz="1000" b="0" baseline="0" dirty="0"/>
                        <a:t> Channel Information</a:t>
                      </a:r>
                      <a:endParaRPr 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FCS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2 octets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/>
                        <a:t>2 octets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/>
                        <a:t>6 octets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/>
                        <a:t>6 octets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/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/>
                        <a:t>4 octets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D9E679D4-9B37-954B-9662-760DC91A972A}"/>
              </a:ext>
            </a:extLst>
          </p:cNvPr>
          <p:cNvSpPr txBox="1"/>
          <p:nvPr/>
        </p:nvSpPr>
        <p:spPr>
          <a:xfrm>
            <a:off x="1185604" y="4201180"/>
            <a:ext cx="11256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EHT CTS</a:t>
            </a:r>
          </a:p>
          <a:p>
            <a:pPr algn="ctr"/>
            <a:r>
              <a:rPr lang="en-US" sz="1400" dirty="0"/>
              <a:t>frame format</a:t>
            </a:r>
          </a:p>
        </p:txBody>
      </p:sp>
    </p:spTree>
    <p:extLst>
      <p:ext uri="{BB962C8B-B14F-4D97-AF65-F5344CB8AC3E}">
        <p14:creationId xmlns:p14="http://schemas.microsoft.com/office/powerpoint/2010/main" val="1956884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9B46E6F1-601D-AC46-845C-AA22EF148941}"/>
              </a:ext>
            </a:extLst>
          </p:cNvPr>
          <p:cNvSpPr/>
          <p:nvPr/>
        </p:nvSpPr>
        <p:spPr bwMode="auto">
          <a:xfrm>
            <a:off x="6389793" y="4389118"/>
            <a:ext cx="2297003" cy="4571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2522FFB-576A-9047-ADBD-72CFBB58B749}"/>
              </a:ext>
            </a:extLst>
          </p:cNvPr>
          <p:cNvSpPr/>
          <p:nvPr/>
        </p:nvSpPr>
        <p:spPr bwMode="auto">
          <a:xfrm>
            <a:off x="7863840" y="5120640"/>
            <a:ext cx="822960" cy="4571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9B170BD-2E4E-0842-B183-24707CC6BD2C}"/>
              </a:ext>
            </a:extLst>
          </p:cNvPr>
          <p:cNvSpPr/>
          <p:nvPr/>
        </p:nvSpPr>
        <p:spPr bwMode="auto">
          <a:xfrm>
            <a:off x="6169632" y="5760720"/>
            <a:ext cx="914400" cy="18288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1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TXOP Duration</a:t>
            </a:r>
          </a:p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kumimoji="0" lang="en-US" sz="800" b="0" i="1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O(10</a:t>
            </a:r>
            <a:r>
              <a:rPr kumimoji="0" lang="en-US" sz="800" b="0" i="1" u="none" strike="noStrike" cap="none" normalizeH="0" baseline="3000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r>
              <a:rPr kumimoji="0" lang="en-US" sz="800" b="0" i="1" u="none" strike="noStrike" cap="none" normalizeH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r>
              <a:rPr kumimoji="0" lang="en-US" sz="800" b="0" i="1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lang="en-US" sz="800" i="1" dirty="0">
                <a:solidFill>
                  <a:schemeClr val="bg1">
                    <a:lumMod val="65000"/>
                  </a:schemeClr>
                </a:solidFill>
                <a:latin typeface="Times New Roman" pitchFamily="16" charset="0"/>
                <a:ea typeface="MS Gothic" charset="-128"/>
              </a:rPr>
              <a:t>µsec</a:t>
            </a:r>
            <a:endParaRPr kumimoji="0" lang="en-US" sz="800" b="0" i="1" u="none" strike="noStrike" cap="none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F8A052-19FD-478C-B6AC-D8C1A33E0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1828800"/>
          </a:xfrm>
        </p:spPr>
        <p:txBody>
          <a:bodyPr>
            <a:normAutofit/>
          </a:bodyPr>
          <a:lstStyle/>
          <a:p>
            <a:r>
              <a:rPr lang="en-US" dirty="0"/>
              <a:t>NAV reset rules in baseline (10.3.2.4) allow a non-target STA that receives the RTS/MU-RTS to reset its NAV if no PHY-RXSTART detected within a short (&lt;&lt; typical TXOP duration) timeout period after RTS</a:t>
            </a:r>
          </a:p>
          <a:p>
            <a:pPr marL="342900" lvl="1" indent="0">
              <a:buNone/>
            </a:pPr>
            <a:endParaRPr lang="en-US" dirty="0"/>
          </a:p>
          <a:p>
            <a:pPr marL="342900" lvl="1" indent="0">
              <a:buNone/>
            </a:pPr>
            <a:r>
              <a:rPr lang="en-US" dirty="0"/>
              <a:t>NAVTimeout = 2×aSIFSTime + </a:t>
            </a:r>
            <a:r>
              <a:rPr lang="en-US" dirty="0" err="1"/>
              <a:t>CTS_Time</a:t>
            </a:r>
            <a:r>
              <a:rPr lang="en-US" dirty="0"/>
              <a:t> + </a:t>
            </a:r>
            <a:r>
              <a:rPr lang="en-US" dirty="0" err="1"/>
              <a:t>aRxPHYStartDelay</a:t>
            </a:r>
            <a:r>
              <a:rPr lang="en-US" dirty="0"/>
              <a:t> + 2×aSlotTime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283C1F-DFC6-4FFE-99D5-BF911E199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11ax performance with new mechanisms</a:t>
            </a:r>
            <a:br>
              <a:rPr lang="en-US" dirty="0"/>
            </a:br>
            <a:r>
              <a:rPr lang="en-US" sz="2000" dirty="0"/>
              <a:t>Unrecognized RTS and NAV reset rules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792A6-E9E6-41FD-BBCA-9431861E1BA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1DF17C-EDC2-475D-B64C-D55C8669C3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A4491-50A3-45BE-8957-51A12573C9C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11D458-2472-6943-A5C4-0DC8833907FF}"/>
              </a:ext>
            </a:extLst>
          </p:cNvPr>
          <p:cNvSpPr/>
          <p:nvPr/>
        </p:nvSpPr>
        <p:spPr>
          <a:xfrm>
            <a:off x="739368" y="3435388"/>
            <a:ext cx="33754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If 11ax STAs do not recognize the new RTS frame (or the new MU-RTS frame, in case one is defined), they will not have the option of resetting their NAV in the absence of PHY-RXSTART within the timeout period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9C6966A-41D1-6D4D-8A1E-B801D624546C}"/>
              </a:ext>
            </a:extLst>
          </p:cNvPr>
          <p:cNvCxnSpPr/>
          <p:nvPr/>
        </p:nvCxnSpPr>
        <p:spPr bwMode="auto">
          <a:xfrm>
            <a:off x="4572000" y="4114800"/>
            <a:ext cx="41148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3DAF6FA-EBD0-A94E-8A36-3CC38BF676D0}"/>
              </a:ext>
            </a:extLst>
          </p:cNvPr>
          <p:cNvCxnSpPr/>
          <p:nvPr/>
        </p:nvCxnSpPr>
        <p:spPr bwMode="auto">
          <a:xfrm>
            <a:off x="4572000" y="4846320"/>
            <a:ext cx="41148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8FDB146-4ACF-BE49-9F6D-B02B2D26D2D6}"/>
              </a:ext>
            </a:extLst>
          </p:cNvPr>
          <p:cNvCxnSpPr/>
          <p:nvPr/>
        </p:nvCxnSpPr>
        <p:spPr bwMode="auto">
          <a:xfrm>
            <a:off x="4572000" y="5577840"/>
            <a:ext cx="41148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29E5D6A0-0EAF-8740-9CE5-15FD5FC5A8F7}"/>
              </a:ext>
            </a:extLst>
          </p:cNvPr>
          <p:cNvSpPr/>
          <p:nvPr/>
        </p:nvSpPr>
        <p:spPr bwMode="auto">
          <a:xfrm>
            <a:off x="4663440" y="3749040"/>
            <a:ext cx="640080" cy="36576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New RTS (or MU-RTS)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78CB5DF-D276-2348-B33D-4DA73FCC40BF}"/>
              </a:ext>
            </a:extLst>
          </p:cNvPr>
          <p:cNvSpPr/>
          <p:nvPr/>
        </p:nvSpPr>
        <p:spPr bwMode="auto">
          <a:xfrm>
            <a:off x="5401733" y="4114799"/>
            <a:ext cx="640080" cy="36576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CTS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EC153B1-A3B3-A54D-A284-43C39629B734}"/>
              </a:ext>
            </a:extLst>
          </p:cNvPr>
          <p:cNvCxnSpPr>
            <a:cxnSpLocks/>
          </p:cNvCxnSpPr>
          <p:nvPr/>
        </p:nvCxnSpPr>
        <p:spPr bwMode="auto">
          <a:xfrm>
            <a:off x="5303520" y="3657600"/>
            <a:ext cx="0" cy="2286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0B7D4E2-5948-D242-9E98-270B3781F07A}"/>
              </a:ext>
            </a:extLst>
          </p:cNvPr>
          <p:cNvCxnSpPr>
            <a:cxnSpLocks/>
          </p:cNvCxnSpPr>
          <p:nvPr/>
        </p:nvCxnSpPr>
        <p:spPr bwMode="auto">
          <a:xfrm>
            <a:off x="6398262" y="4389118"/>
            <a:ext cx="0" cy="7315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62FCF35-BAAA-FF40-8EAA-762A895FECDB}"/>
              </a:ext>
            </a:extLst>
          </p:cNvPr>
          <p:cNvCxnSpPr>
            <a:cxnSpLocks/>
          </p:cNvCxnSpPr>
          <p:nvPr/>
        </p:nvCxnSpPr>
        <p:spPr bwMode="auto">
          <a:xfrm>
            <a:off x="7863840" y="3657600"/>
            <a:ext cx="0" cy="2286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AD427A64-16F7-E040-AFD4-6E53155A9B99}"/>
              </a:ext>
            </a:extLst>
          </p:cNvPr>
          <p:cNvSpPr/>
          <p:nvPr/>
        </p:nvSpPr>
        <p:spPr bwMode="auto">
          <a:xfrm>
            <a:off x="6398261" y="4434840"/>
            <a:ext cx="640080" cy="36576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1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Earliest time device can reset its NAV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0538033-7564-554F-804A-1F3058742E79}"/>
              </a:ext>
            </a:extLst>
          </p:cNvPr>
          <p:cNvSpPr/>
          <p:nvPr/>
        </p:nvSpPr>
        <p:spPr bwMode="auto">
          <a:xfrm>
            <a:off x="7863839" y="5166360"/>
            <a:ext cx="640080" cy="36576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1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Earliest time device can reset its NAV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9C267C7-2172-AE48-846B-F242725F5930}"/>
              </a:ext>
            </a:extLst>
          </p:cNvPr>
          <p:cNvCxnSpPr>
            <a:cxnSpLocks/>
            <a:endCxn id="21" idx="1"/>
          </p:cNvCxnSpPr>
          <p:nvPr/>
        </p:nvCxnSpPr>
        <p:spPr bwMode="auto">
          <a:xfrm>
            <a:off x="5303520" y="13487400"/>
            <a:ext cx="109474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8C4C5A1-F3D2-9740-87E9-D56624556E5C}"/>
              </a:ext>
            </a:extLst>
          </p:cNvPr>
          <p:cNvCxnSpPr>
            <a:cxnSpLocks/>
          </p:cNvCxnSpPr>
          <p:nvPr/>
        </p:nvCxnSpPr>
        <p:spPr bwMode="auto">
          <a:xfrm>
            <a:off x="5303520" y="5669280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EE2A310-1318-FE42-B5EB-0F70551E36E9}"/>
              </a:ext>
            </a:extLst>
          </p:cNvPr>
          <p:cNvCxnSpPr>
            <a:cxnSpLocks/>
          </p:cNvCxnSpPr>
          <p:nvPr/>
        </p:nvCxnSpPr>
        <p:spPr bwMode="auto">
          <a:xfrm>
            <a:off x="5303520" y="3886200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0E2A3F57-8F69-1F4D-B0B7-A3A498DA730D}"/>
              </a:ext>
            </a:extLst>
          </p:cNvPr>
          <p:cNvSpPr/>
          <p:nvPr/>
        </p:nvSpPr>
        <p:spPr bwMode="auto">
          <a:xfrm>
            <a:off x="6231467" y="3672839"/>
            <a:ext cx="640080" cy="36576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1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TXOP Duration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64E1263-DADB-4D46-A043-EF0BD4D26737}"/>
              </a:ext>
            </a:extLst>
          </p:cNvPr>
          <p:cNvCxnSpPr>
            <a:cxnSpLocks/>
          </p:cNvCxnSpPr>
          <p:nvPr/>
        </p:nvCxnSpPr>
        <p:spPr bwMode="auto">
          <a:xfrm flipH="1">
            <a:off x="5349240" y="4191000"/>
            <a:ext cx="761153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4604C33-B0AB-1E4B-9DE7-A40EB283CCD2}"/>
              </a:ext>
            </a:extLst>
          </p:cNvPr>
          <p:cNvCxnSpPr>
            <a:cxnSpLocks/>
          </p:cNvCxnSpPr>
          <p:nvPr/>
        </p:nvCxnSpPr>
        <p:spPr bwMode="auto">
          <a:xfrm>
            <a:off x="5349240" y="4191000"/>
            <a:ext cx="761153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B6B43819-1868-164C-A4CD-14AEBD3259A7}"/>
              </a:ext>
            </a:extLst>
          </p:cNvPr>
          <p:cNvSpPr/>
          <p:nvPr/>
        </p:nvSpPr>
        <p:spPr bwMode="auto">
          <a:xfrm>
            <a:off x="4114800" y="3931920"/>
            <a:ext cx="640080" cy="36576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11be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 STA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B51249E-D839-1E4E-B2C6-3F18635D3988}"/>
              </a:ext>
            </a:extLst>
          </p:cNvPr>
          <p:cNvSpPr/>
          <p:nvPr/>
        </p:nvSpPr>
        <p:spPr bwMode="auto">
          <a:xfrm>
            <a:off x="4116070" y="4663439"/>
            <a:ext cx="640080" cy="36576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Observing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11be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 STA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>
                <a:latin typeface="Times New Roman" pitchFamily="16" charset="0"/>
                <a:ea typeface="MS Gothic" charset="-128"/>
              </a:rPr>
              <a:t>(non-target)</a:t>
            </a:r>
            <a:endParaRPr kumimoji="0" lang="en-US" sz="800" b="0" i="0" u="none" strike="noStrike" cap="none" normalizeH="0" baseline="0" dirty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82E4631-1149-5B40-B270-69D60EF839F3}"/>
              </a:ext>
            </a:extLst>
          </p:cNvPr>
          <p:cNvSpPr/>
          <p:nvPr/>
        </p:nvSpPr>
        <p:spPr bwMode="auto">
          <a:xfrm>
            <a:off x="4114800" y="5394960"/>
            <a:ext cx="640080" cy="36576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Observing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11ax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STA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>
                <a:latin typeface="Times New Roman" pitchFamily="16" charset="0"/>
                <a:ea typeface="MS Gothic" charset="-128"/>
              </a:rPr>
              <a:t>(non-target)</a:t>
            </a:r>
            <a:endParaRPr kumimoji="0" lang="en-US" sz="800" b="0" i="0" u="none" strike="noStrike" cap="none" normalizeH="0" baseline="0" dirty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EB134C5-BDB9-CC44-A9CB-3D053968E25C}"/>
              </a:ext>
            </a:extLst>
          </p:cNvPr>
          <p:cNvSpPr/>
          <p:nvPr/>
        </p:nvSpPr>
        <p:spPr bwMode="auto">
          <a:xfrm>
            <a:off x="5394960" y="5029200"/>
            <a:ext cx="914400" cy="18288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1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NAVTimeout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1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O(10</a:t>
            </a:r>
            <a:r>
              <a:rPr kumimoji="0" lang="en-US" sz="800" b="0" i="1" u="none" strike="noStrike" cap="none" normalizeH="0" baseline="3000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r>
              <a:rPr kumimoji="0" lang="en-US" sz="800" b="0" i="1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) µsec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E8C872D-38B3-2D40-93DC-883DF95DEBF8}"/>
              </a:ext>
            </a:extLst>
          </p:cNvPr>
          <p:cNvCxnSpPr>
            <a:cxnSpLocks/>
          </p:cNvCxnSpPr>
          <p:nvPr/>
        </p:nvCxnSpPr>
        <p:spPr bwMode="auto">
          <a:xfrm>
            <a:off x="5303520" y="4950077"/>
            <a:ext cx="109474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55" name="Parallelogram 54">
            <a:extLst>
              <a:ext uri="{FF2B5EF4-FFF2-40B4-BE49-F238E27FC236}">
                <a16:creationId xmlns:a16="http://schemas.microsoft.com/office/drawing/2014/main" id="{150D5D87-A976-F448-8EDC-CE79C0B52A4A}"/>
              </a:ext>
            </a:extLst>
          </p:cNvPr>
          <p:cNvSpPr/>
          <p:nvPr/>
        </p:nvSpPr>
        <p:spPr bwMode="auto">
          <a:xfrm>
            <a:off x="7406640" y="3775710"/>
            <a:ext cx="76198" cy="220979"/>
          </a:xfrm>
          <a:prstGeom prst="parallelogram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Parallelogram 55">
            <a:extLst>
              <a:ext uri="{FF2B5EF4-FFF2-40B4-BE49-F238E27FC236}">
                <a16:creationId xmlns:a16="http://schemas.microsoft.com/office/drawing/2014/main" id="{F75A3B62-B864-7F4B-B475-249C2E6105EC}"/>
              </a:ext>
            </a:extLst>
          </p:cNvPr>
          <p:cNvSpPr/>
          <p:nvPr/>
        </p:nvSpPr>
        <p:spPr bwMode="auto">
          <a:xfrm>
            <a:off x="7406640" y="5522733"/>
            <a:ext cx="76198" cy="220979"/>
          </a:xfrm>
          <a:prstGeom prst="parallelogram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2790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C720A-F387-4F4F-BF96-D3F13F58E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arenR"/>
            </a:pPr>
            <a:r>
              <a:rPr lang="en-US" dirty="0"/>
              <a:t>Define extensible formats for RTS, CTS and MU-RTS for all current/future devices to understand</a:t>
            </a:r>
          </a:p>
          <a:p>
            <a:pPr marL="342900" indent="-342900">
              <a:buFont typeface="+mj-lt"/>
              <a:buAutoNum type="arabicParenR"/>
            </a:pPr>
            <a:endParaRPr lang="en-US" dirty="0"/>
          </a:p>
          <a:p>
            <a:pPr marL="342900" indent="-342900">
              <a:buFont typeface="+mj-lt"/>
              <a:buAutoNum type="arabicParenR"/>
            </a:pPr>
            <a:r>
              <a:rPr lang="en-US" dirty="0"/>
              <a:t>In the case of 11ax, </a:t>
            </a:r>
            <a:r>
              <a:rPr lang="en-US" u="sng" dirty="0"/>
              <a:t>make the new formats applicable to HE</a:t>
            </a:r>
            <a:r>
              <a:rPr lang="en-US" dirty="0"/>
              <a:t>, under a capability to be defined</a:t>
            </a:r>
          </a:p>
          <a:p>
            <a:pPr lvl="1"/>
            <a:r>
              <a:rPr lang="en-US" dirty="0"/>
              <a:t>	For example, Extended Capabilities element (9.4.2.26)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There is no reason for a MAC-level TXOP protection mechanism not to be applicable to HE (in fact, that’s another benefit of a MAC-level mechanism)</a:t>
            </a:r>
          </a:p>
          <a:p>
            <a:endParaRPr lang="en-US" dirty="0"/>
          </a:p>
          <a:p>
            <a:r>
              <a:rPr lang="en-US" dirty="0"/>
              <a:t>Fairness with 11ax (with regards to TXOP protection for this presentation) is not a matter of legacy support given where 11ax is today − in IEEE (unapproved draft), and in industry (certification program </a:t>
            </a:r>
            <a:r>
              <a:rPr lang="en-US" dirty="0">
                <a:hlinkClick r:id="rId2"/>
              </a:rPr>
              <a:t>launched</a:t>
            </a:r>
            <a:r>
              <a:rPr lang="en-US" dirty="0"/>
              <a:t> less than a year ago)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7B1C25-3CC4-44A7-BC8E-C44C8237D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TXOP protection design suggestions</a:t>
            </a:r>
            <a:br>
              <a:rPr lang="en-US" dirty="0"/>
            </a:br>
            <a:r>
              <a:rPr lang="en-US" sz="2000" dirty="0"/>
              <a:t>Frame formats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31034-8C2F-4EFB-A738-4CF67031252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25DBB-9B7C-4F06-9FD6-4C8D9F25DA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E7968-8FB3-41E9-8E1E-97D8DD12B12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2020</a:t>
            </a:r>
          </a:p>
        </p:txBody>
      </p:sp>
    </p:spTree>
    <p:extLst>
      <p:ext uri="{BB962C8B-B14F-4D97-AF65-F5344CB8AC3E}">
        <p14:creationId xmlns:p14="http://schemas.microsoft.com/office/powerpoint/2010/main" val="1216384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A048A-F712-483C-BB39-4A392B084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all MAC-level TXOP protection mechanisms introduced in 11be (including changes/extensions to RTS, MU-RTS and CTS frames and procedures)</a:t>
            </a:r>
          </a:p>
          <a:p>
            <a:pPr lvl="1"/>
            <a:r>
              <a:rPr lang="en-US" b="1" dirty="0"/>
              <a:t>Compatible with future generations (i.e., rich/extensible packet formats)</a:t>
            </a:r>
          </a:p>
          <a:p>
            <a:pPr lvl="2"/>
            <a:r>
              <a:rPr lang="en-US" dirty="0"/>
              <a:t>Similar approach as the U-SIG design in EHT preamble</a:t>
            </a:r>
            <a:endParaRPr lang="en-US" b="1" dirty="0"/>
          </a:p>
          <a:p>
            <a:pPr lvl="1"/>
            <a:r>
              <a:rPr lang="en-US" b="1" dirty="0"/>
              <a:t>Compatible with (understood by) 11ax (under a capability)</a:t>
            </a:r>
          </a:p>
          <a:p>
            <a:pPr marL="685800" lvl="1" indent="-342900">
              <a:buFont typeface="+mj-lt"/>
              <a:buAutoNum type="arabicPeriod"/>
            </a:pPr>
            <a:endParaRPr lang="en-US" dirty="0"/>
          </a:p>
          <a:p>
            <a:pPr marL="685800" lvl="1" indent="-3429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For new/enhanced RTS/MU-RTS/CTS frames,</a:t>
            </a:r>
          </a:p>
          <a:p>
            <a:pPr lvl="1"/>
            <a:r>
              <a:rPr lang="en-US" dirty="0"/>
              <a:t>Define a common extensible format for each, early on</a:t>
            </a:r>
          </a:p>
          <a:p>
            <a:pPr lvl="1"/>
            <a:r>
              <a:rPr lang="en-US" dirty="0"/>
              <a:t>Leave additional details and refinements to further 11be design</a:t>
            </a:r>
          </a:p>
          <a:p>
            <a:pPr lvl="1"/>
            <a:r>
              <a:rPr lang="en-US" dirty="0"/>
              <a:t>Make the frames and procedures applicable to HE under a capability</a:t>
            </a:r>
          </a:p>
          <a:p>
            <a:pPr lvl="2"/>
            <a:r>
              <a:rPr lang="en-US" dirty="0"/>
              <a:t>Amending 11ax draft, or defined in 11be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93762E-FABA-4E4B-A1FD-18D536765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A96D84-577F-4891-85D4-209B5FE8D71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C9C3E-E813-42FC-A16D-096CC0CF5E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B93B2-114C-4C59-B6A0-67ED6D51150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May 2020</a:t>
            </a:r>
          </a:p>
        </p:txBody>
      </p:sp>
    </p:spTree>
    <p:extLst>
      <p:ext uri="{BB962C8B-B14F-4D97-AF65-F5344CB8AC3E}">
        <p14:creationId xmlns:p14="http://schemas.microsoft.com/office/powerpoint/2010/main" val="3704606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EFD0D-F3CA-49AC-B426-43B4A4004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defining new MAC-level mechanism for TXOP protection in 11be as HE capability?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Yes: </a:t>
            </a:r>
          </a:p>
          <a:p>
            <a:pPr lvl="1"/>
            <a:r>
              <a:rPr lang="en-US" dirty="0"/>
              <a:t>No: </a:t>
            </a:r>
          </a:p>
          <a:p>
            <a:pPr lvl="1"/>
            <a:r>
              <a:rPr lang="en-US" dirty="0"/>
              <a:t>Abstain:</a:t>
            </a:r>
          </a:p>
          <a:p>
            <a:endParaRPr lang="en-US" dirty="0"/>
          </a:p>
          <a:p>
            <a:endParaRPr lang="en-US" dirty="0"/>
          </a:p>
          <a:p>
            <a:pPr marL="342900" lvl="1" indent="0">
              <a:buNone/>
            </a:pPr>
            <a:r>
              <a:rPr lang="en-US" i="1" dirty="0"/>
              <a:t>Notes</a:t>
            </a:r>
          </a:p>
          <a:p>
            <a:pPr lvl="1">
              <a:buFont typeface="System Font Regular"/>
              <a:buChar char="−"/>
            </a:pPr>
            <a:r>
              <a:rPr lang="en-US" i="1" dirty="0"/>
              <a:t>Examples of MAC-level mechanisms include modified or new RTS, MU-RTS and CTS frames, and NAV set/reset procedures to the extent that they are independent of EHT PHY header</a:t>
            </a:r>
          </a:p>
          <a:p>
            <a:pPr lvl="1">
              <a:buFont typeface="System Font Regular"/>
              <a:buChar char="−"/>
            </a:pPr>
            <a:r>
              <a:rPr lang="en-US" i="1" dirty="0"/>
              <a:t>A feature can be defined as an HE capability through using bits/fields in HE Capabilities element (9.4.2.247), Extended Capabilities element (9.4.2.26), or similar fields/elements accessible to HE STAs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667B7-28CA-4F50-BC4E-E147AB35B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0BF61-D33C-4E80-A0AB-DCB10E996BD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Payam Torab (Facebook)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156E7-5760-4A58-8E2B-647A3263FE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D5F07-5F7B-4130-9178-2243968EF0A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May 2020</a:t>
            </a:r>
          </a:p>
        </p:txBody>
      </p:sp>
    </p:spTree>
    <p:extLst>
      <p:ext uri="{BB962C8B-B14F-4D97-AF65-F5344CB8AC3E}">
        <p14:creationId xmlns:p14="http://schemas.microsoft.com/office/powerpoint/2010/main" val="3878892311"/>
      </p:ext>
    </p:extLst>
  </p:cSld>
  <p:clrMapOvr>
    <a:masterClrMapping/>
  </p:clrMapOvr>
</p:sld>
</file>

<file path=ppt/theme/theme1.xml><?xml version="1.0" encoding="utf-8"?>
<a:theme xmlns:a="http://schemas.openxmlformats.org/drawingml/2006/main" name="iee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" id="{C6B0AF35-4A93-B445-96F5-0B751B41F27C}" vid="{ED04804B-1694-8442-95DB-4C07514B8E0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8078</TotalTime>
  <Words>1630</Words>
  <Application>Microsoft Macintosh PowerPoint</Application>
  <PresentationFormat>On-screen Show (4:3)</PresentationFormat>
  <Paragraphs>235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Courier New</vt:lpstr>
      <vt:lpstr>System Font Regular</vt:lpstr>
      <vt:lpstr>Times New Roman</vt:lpstr>
      <vt:lpstr>Wingdings</vt:lpstr>
      <vt:lpstr>ieee</vt:lpstr>
      <vt:lpstr>TXOP Protection in 11be and coexistence with 11ax</vt:lpstr>
      <vt:lpstr>Introduction</vt:lpstr>
      <vt:lpstr>Existing TXOP protection mechanisms in MAC</vt:lpstr>
      <vt:lpstr>MAC-level protection proposals under discussion Approach to define new frame variants [1]</vt:lpstr>
      <vt:lpstr>MAC-level protection proposals under discussion Using new frames to signal preamble puncturing [2]</vt:lpstr>
      <vt:lpstr>11ax performance with new mechanisms Unrecognized RTS and NAV reset rules</vt:lpstr>
      <vt:lpstr>TXOP protection design suggestions Frame formats</vt:lpstr>
      <vt:lpstr>Proposal</vt:lpstr>
      <vt:lpstr>Straw Poll 1</vt:lpstr>
      <vt:lpstr>Straw Poll 2</vt:lpstr>
      <vt:lpstr>Straw Poll 3</vt:lpstr>
      <vt:lpstr>References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Payam Torab</cp:lastModifiedBy>
  <cp:revision>2357</cp:revision>
  <cp:lastPrinted>1998-02-10T13:28:06Z</cp:lastPrinted>
  <dcterms:created xsi:type="dcterms:W3CDTF">2007-05-21T21:00:37Z</dcterms:created>
  <dcterms:modified xsi:type="dcterms:W3CDTF">2020-05-11T23:30:34Z</dcterms:modified>
  <cp:category>Submission</cp:category>
</cp:coreProperties>
</file>