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357" r:id="rId4"/>
    <p:sldId id="363" r:id="rId5"/>
    <p:sldId id="364" r:id="rId6"/>
    <p:sldId id="365" r:id="rId7"/>
    <p:sldId id="366" r:id="rId8"/>
    <p:sldId id="361" r:id="rId9"/>
    <p:sldId id="348" r:id="rId10"/>
    <p:sldId id="3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AE690"/>
    <a:srgbClr val="FD9491"/>
    <a:srgbClr val="DFB7D9"/>
    <a:srgbClr val="C2C2FE"/>
    <a:srgbClr val="1E1EFA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802.11-20/0557-00-00be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2.vsd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Visio_2003-2010___3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Visio_2003-2010___4.vsd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Multiple BSSID for Multi-link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7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could advertise the info of all other APs in the same co-located AP MLD set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Multiple BSSID is a mandatory feature in </a:t>
            </a:r>
            <a:r>
              <a:rPr lang="en-US" altLang="zh-CN" dirty="0" smtClean="0"/>
              <a:t>802.11ax</a:t>
            </a:r>
            <a:r>
              <a:rPr lang="en-US" altLang="zh-CN" dirty="0"/>
              <a:t>, it is straight forward to implement it at EHT </a:t>
            </a:r>
            <a:r>
              <a:rPr lang="en-US" altLang="zh-CN" dirty="0" smtClean="0"/>
              <a:t>AP</a:t>
            </a:r>
          </a:p>
          <a:p>
            <a:pPr lvl="1"/>
            <a:r>
              <a:rPr lang="en-US" altLang="zh-CN" sz="1600" dirty="0"/>
              <a:t>There exits only one transmitted BSSID and a few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BSSIDs</a:t>
            </a:r>
          </a:p>
          <a:p>
            <a:pPr lvl="1"/>
            <a:r>
              <a:rPr lang="en-US" altLang="zh-CN" sz="1600" dirty="0" smtClean="0"/>
              <a:t>Only transmitted BSSID is allowed to send Beacon and Probe Response frames which contain Multiple BSSID element</a:t>
            </a:r>
          </a:p>
          <a:p>
            <a:pPr lvl="1"/>
            <a:r>
              <a:rPr lang="en-US" altLang="zh-CN" sz="1600" dirty="0" err="1" smtClean="0"/>
              <a:t>Nontransmtted</a:t>
            </a:r>
            <a:r>
              <a:rPr lang="en-US" altLang="zh-CN" sz="1600" dirty="0" smtClean="0"/>
              <a:t> BSSID info could be derived by Multiple BSSID element </a:t>
            </a:r>
            <a:endParaRPr lang="en-US" altLang="zh-CN" sz="1600" dirty="0"/>
          </a:p>
          <a:p>
            <a:r>
              <a:rPr lang="en-US" altLang="zh-CN" dirty="0" smtClean="0"/>
              <a:t>For an AP MLD, each AP could operate in Multiple BSSID mode</a:t>
            </a:r>
          </a:p>
          <a:p>
            <a:pPr lvl="1"/>
            <a:r>
              <a:rPr lang="en-US" altLang="zh-CN" sz="1600" dirty="0"/>
              <a:t>Multiple BSSID info at each AP could be shared with each other </a:t>
            </a:r>
          </a:p>
          <a:p>
            <a:r>
              <a:rPr lang="en-US" altLang="zh-CN" dirty="0" smtClean="0"/>
              <a:t>In this contribution, we discuss the multi-link operation in case of Multiple BSSID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the Spec [1], we agreed that </a:t>
            </a:r>
            <a:r>
              <a:rPr lang="en-GB" altLang="zh-CN" dirty="0" smtClean="0"/>
              <a:t>a </a:t>
            </a:r>
            <a:r>
              <a:rPr lang="en-GB" altLang="zh-CN" dirty="0"/>
              <a:t>new element will be defined as a container to advertise and exchange capability information for multi-link setup.</a:t>
            </a:r>
            <a:endParaRPr lang="zh-CN" altLang="zh-CN" dirty="0"/>
          </a:p>
          <a:p>
            <a:r>
              <a:rPr lang="en-US" altLang="zh-CN" dirty="0" smtClean="0"/>
              <a:t>Multi-link device element is proposed in [2] to be used for exchange the capability info between two MLDs</a:t>
            </a:r>
          </a:p>
          <a:p>
            <a:r>
              <a:rPr lang="en-US" altLang="zh-CN" dirty="0" smtClean="0"/>
              <a:t>Like Multiple BSSID element, MLD element could use the same structure, containing common part and a few link parts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矩形 6"/>
          <p:cNvSpPr/>
          <p:nvPr/>
        </p:nvSpPr>
        <p:spPr bwMode="auto">
          <a:xfrm>
            <a:off x="1653095" y="5562600"/>
            <a:ext cx="15473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Common part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200401" y="5562600"/>
            <a:ext cx="967294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1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167695" y="5562599"/>
            <a:ext cx="1043495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2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738305" y="5562600"/>
            <a:ext cx="1043495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2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20080" y="555559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2" name="右大括号 11"/>
          <p:cNvSpPr/>
          <p:nvPr/>
        </p:nvSpPr>
        <p:spPr bwMode="auto">
          <a:xfrm rot="5400000">
            <a:off x="4881242" y="4202446"/>
            <a:ext cx="256813" cy="354430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057942" y="6150709"/>
            <a:ext cx="1903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Per link Part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There may exist two configurations for MLD with Multiple BSSID </a:t>
            </a:r>
          </a:p>
          <a:p>
            <a:r>
              <a:rPr lang="en-US" altLang="zh-CN" sz="2000" dirty="0" smtClean="0"/>
              <a:t>One configuration: all the transmitted BSSIDs are from the same MLD</a:t>
            </a:r>
          </a:p>
          <a:p>
            <a:pPr lvl="1"/>
            <a:r>
              <a:rPr lang="en-US" altLang="zh-CN" sz="1600" dirty="0"/>
              <a:t>Simplify the </a:t>
            </a:r>
            <a:r>
              <a:rPr lang="en-US" altLang="zh-CN" sz="1600" dirty="0" smtClean="0"/>
              <a:t>advertisement</a:t>
            </a:r>
          </a:p>
          <a:p>
            <a:pPr lvl="1" indent="285750"/>
            <a:r>
              <a:rPr lang="en-US" altLang="zh-CN" sz="1400" dirty="0" smtClean="0"/>
              <a:t>One MLD element, and Multiple BSSID element is present in a link part if the corresponding reported AP is in Multiple BSSID set  </a:t>
            </a:r>
          </a:p>
          <a:p>
            <a:pPr lvl="1"/>
            <a:r>
              <a:rPr lang="en-US" altLang="zh-CN" sz="1600" dirty="0" smtClean="0"/>
              <a:t>But lack of link specific Multiple BSSID configuration flexibility</a:t>
            </a:r>
          </a:p>
          <a:p>
            <a:pPr lvl="1"/>
            <a:r>
              <a:rPr lang="en-US" altLang="zh-CN" sz="1600" dirty="0" smtClean="0"/>
              <a:t>An example is shown below, BSSID with “x” is 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978488"/>
              </p:ext>
            </p:extLst>
          </p:nvPr>
        </p:nvGraphicFramePr>
        <p:xfrm>
          <a:off x="2286000" y="4444377"/>
          <a:ext cx="4455622" cy="1841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4444377"/>
                        <a:ext cx="4455622" cy="1841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26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Another configuration: each AP in a MLD operates </a:t>
            </a:r>
            <a:r>
              <a:rPr lang="en-US" altLang="zh-CN" sz="2000" dirty="0"/>
              <a:t>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</a:t>
            </a:r>
            <a:r>
              <a:rPr lang="en-US" altLang="zh-CN" sz="2000" dirty="0" smtClean="0"/>
              <a:t>independently </a:t>
            </a:r>
          </a:p>
          <a:p>
            <a:pPr lvl="1"/>
            <a:r>
              <a:rPr lang="en-US" altLang="zh-CN" sz="1600" dirty="0"/>
              <a:t>Advertisement is relative </a:t>
            </a:r>
            <a:r>
              <a:rPr lang="en-US" altLang="zh-CN" sz="1600" dirty="0" smtClean="0"/>
              <a:t>complex, but provide link </a:t>
            </a:r>
            <a:r>
              <a:rPr lang="en-US" altLang="zh-CN" sz="1600" dirty="0"/>
              <a:t>specific Multiple BSSID </a:t>
            </a:r>
            <a:r>
              <a:rPr lang="en-US" altLang="zh-CN" sz="1600" dirty="0" smtClean="0"/>
              <a:t>configuration</a:t>
            </a:r>
          </a:p>
          <a:p>
            <a:pPr lvl="1"/>
            <a:r>
              <a:rPr lang="en-US" altLang="zh-CN" sz="1600" dirty="0"/>
              <a:t>An example is shown below, BSSID with “x” is transmitted BSSID</a:t>
            </a:r>
            <a:endParaRPr lang="zh-CN" altLang="en-US" sz="16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 </a:t>
            </a:r>
            <a:r>
              <a:rPr lang="en-US" altLang="zh-CN" b="1" dirty="0" smtClean="0">
                <a:ea typeface="+mn-ea"/>
                <a:cs typeface="+mn-cs"/>
              </a:rPr>
              <a:t>on the recent related straw poll result, </a:t>
            </a:r>
            <a:r>
              <a:rPr lang="en-US" altLang="zh-CN" b="1" dirty="0" err="1" smtClean="0">
                <a:ea typeface="+mn-ea"/>
                <a:cs typeface="+mn-cs"/>
              </a:rPr>
              <a:t>TGbe</a:t>
            </a:r>
            <a:r>
              <a:rPr lang="en-US" altLang="zh-CN" b="1" dirty="0" smtClean="0">
                <a:ea typeface="+mn-ea"/>
                <a:cs typeface="+mn-cs"/>
              </a:rPr>
              <a:t> group agreed this configuration </a:t>
            </a:r>
            <a:r>
              <a:rPr lang="zh-CN" altLang="en-US" b="1" dirty="0" smtClean="0">
                <a:ea typeface="+mn-ea"/>
                <a:cs typeface="+mn-cs"/>
              </a:rPr>
              <a:t>（</a:t>
            </a:r>
            <a:r>
              <a:rPr lang="en-US" altLang="zh-CN" b="1" dirty="0" smtClean="0">
                <a:ea typeface="+mn-ea"/>
                <a:cs typeface="+mn-cs"/>
              </a:rPr>
              <a:t>we call it Co-located AP MLD set</a:t>
            </a:r>
            <a:r>
              <a:rPr lang="zh-CN" altLang="en-US" b="1" dirty="0" smtClean="0">
                <a:ea typeface="+mn-ea"/>
                <a:cs typeface="+mn-cs"/>
              </a:rPr>
              <a:t>）</a:t>
            </a:r>
            <a:endParaRPr lang="en-US" altLang="zh-CN" b="1" dirty="0">
              <a:ea typeface="+mn-ea"/>
              <a:cs typeface="+mn-cs"/>
            </a:endParaRPr>
          </a:p>
          <a:p>
            <a:pPr lvl="1"/>
            <a:endParaRPr lang="en-US" altLang="zh-CN" sz="1600" dirty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861026"/>
              </p:ext>
            </p:extLst>
          </p:nvPr>
        </p:nvGraphicFramePr>
        <p:xfrm>
          <a:off x="2287588" y="4504782"/>
          <a:ext cx="4114800" cy="197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7588" y="4504782"/>
                        <a:ext cx="4114800" cy="1970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0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Advertisement for MLD </a:t>
            </a:r>
            <a:r>
              <a:rPr lang="en-US" altLang="zh-CN" dirty="0"/>
              <a:t>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During the discovery phase </a:t>
            </a:r>
            <a:r>
              <a:rPr lang="en-US" altLang="zh-CN" sz="2000" dirty="0"/>
              <a:t>[</a:t>
            </a:r>
            <a:r>
              <a:rPr lang="en-US" altLang="zh-CN" sz="2000" dirty="0" smtClean="0"/>
              <a:t>3,4], the non-AP MLD could find the minimum info of all the APs in co-located </a:t>
            </a:r>
            <a:r>
              <a:rPr lang="en-US" altLang="zh-CN" sz="2000" dirty="0"/>
              <a:t>AP MLD </a:t>
            </a:r>
            <a:r>
              <a:rPr lang="en-US" altLang="zh-CN" sz="2000" dirty="0" smtClean="0"/>
              <a:t>set through RNR element and/or Multiple BSSID element</a:t>
            </a:r>
          </a:p>
          <a:p>
            <a:r>
              <a:rPr lang="en-US" altLang="zh-CN" sz="2000" dirty="0" smtClean="0"/>
              <a:t>Before multi-link association, non-AP MLD is expected to have full information of co-located AP MLD set to select a best AP MLD</a:t>
            </a:r>
          </a:p>
          <a:p>
            <a:pPr lvl="1"/>
            <a:r>
              <a:rPr lang="en-US" altLang="zh-CN" sz="1600" dirty="0"/>
              <a:t>Non-AP MLD could request </a:t>
            </a:r>
            <a:r>
              <a:rPr lang="en-US" altLang="zh-CN" sz="1600" dirty="0" smtClean="0"/>
              <a:t>the full </a:t>
            </a:r>
            <a:r>
              <a:rPr lang="en-US" altLang="zh-CN" sz="1600" dirty="0"/>
              <a:t>info of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co-located AP MLD set through Probe Request frame </a:t>
            </a:r>
          </a:p>
          <a:p>
            <a:r>
              <a:rPr lang="en-US" altLang="zh-CN" sz="2000" dirty="0" smtClean="0"/>
              <a:t>However, a MLD element can only carry full info of other APs in the same MLD as the reporting AP, and a gap exists</a:t>
            </a:r>
          </a:p>
          <a:p>
            <a:pPr lvl="1"/>
            <a:r>
              <a:rPr lang="en-US" altLang="zh-CN" sz="1600" dirty="0"/>
              <a:t>Not every </a:t>
            </a:r>
            <a:r>
              <a:rPr lang="en-US" altLang="zh-CN" sz="1600" dirty="0" smtClean="0"/>
              <a:t>AP </a:t>
            </a:r>
            <a:r>
              <a:rPr lang="en-US" altLang="zh-CN" sz="1600" dirty="0"/>
              <a:t>in Co-located AP MLD set </a:t>
            </a:r>
            <a:r>
              <a:rPr lang="en-US" altLang="zh-CN" sz="1600" dirty="0" smtClean="0"/>
              <a:t>can </a:t>
            </a:r>
            <a:r>
              <a:rPr lang="en-US" altLang="zh-CN" sz="1600" dirty="0"/>
              <a:t>be </a:t>
            </a:r>
            <a:r>
              <a:rPr lang="en-US" altLang="zh-CN" sz="1600" dirty="0" smtClean="0"/>
              <a:t>advertised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Advertisement for 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the following two options to advertise the </a:t>
            </a:r>
            <a:r>
              <a:rPr lang="en-US" altLang="zh-CN" sz="2000" dirty="0"/>
              <a:t>co-located AP MLD set </a:t>
            </a:r>
            <a:endParaRPr lang="en-US" altLang="zh-CN" sz="2000" dirty="0" smtClean="0"/>
          </a:p>
          <a:p>
            <a:pPr lvl="1"/>
            <a:r>
              <a:rPr lang="en-US" altLang="zh-CN" sz="1400" dirty="0"/>
              <a:t>Opt1: MLD element </a:t>
            </a:r>
            <a:r>
              <a:rPr lang="en-US" altLang="zh-CN" sz="1400" dirty="0" smtClean="0"/>
              <a:t>can </a:t>
            </a:r>
            <a:r>
              <a:rPr lang="en-US" altLang="zh-CN" sz="1400" dirty="0"/>
              <a:t>carry the info of the APs in more than one </a:t>
            </a:r>
            <a:r>
              <a:rPr lang="en-US" altLang="zh-CN" sz="1400" dirty="0" smtClean="0"/>
              <a:t>MLD</a:t>
            </a:r>
          </a:p>
          <a:p>
            <a:pPr lvl="1"/>
            <a:r>
              <a:rPr lang="en-US" altLang="zh-CN" sz="1400" dirty="0" smtClean="0"/>
              <a:t>Opt2</a:t>
            </a:r>
            <a:r>
              <a:rPr lang="zh-CN" altLang="en-US" sz="1400" dirty="0" smtClean="0"/>
              <a:t>： </a:t>
            </a:r>
            <a:r>
              <a:rPr lang="en-US" altLang="zh-CN" sz="1400" dirty="0" smtClean="0"/>
              <a:t>One MLD can </a:t>
            </a:r>
            <a:r>
              <a:rPr lang="en-US" altLang="zh-CN" sz="1400" dirty="0"/>
              <a:t>only carry </a:t>
            </a:r>
            <a:r>
              <a:rPr lang="en-US" altLang="zh-CN" sz="1400" dirty="0" smtClean="0"/>
              <a:t>the </a:t>
            </a:r>
            <a:r>
              <a:rPr lang="en-US" altLang="zh-CN" sz="1400" dirty="0"/>
              <a:t>info of </a:t>
            </a:r>
            <a:r>
              <a:rPr lang="en-US" altLang="zh-CN" sz="1400" dirty="0" smtClean="0"/>
              <a:t>other </a:t>
            </a:r>
            <a:r>
              <a:rPr lang="en-US" altLang="zh-CN" sz="1400" dirty="0" smtClean="0"/>
              <a:t>APs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a MLD in which the reporting </a:t>
            </a:r>
            <a:r>
              <a:rPr lang="en-US" altLang="zh-CN" sz="1400" dirty="0" smtClean="0"/>
              <a:t>AP is, </a:t>
            </a:r>
            <a:r>
              <a:rPr lang="en-US" altLang="zh-CN" sz="1400" dirty="0" smtClean="0"/>
              <a:t>but it requires more than one MLD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Take the following figure for an </a:t>
            </a:r>
            <a:r>
              <a:rPr lang="en-US" altLang="zh-CN" b="1" dirty="0" smtClean="0">
                <a:ea typeface="+mn-ea"/>
                <a:cs typeface="+mn-cs"/>
              </a:rPr>
              <a:t>example where BSSID with “x” is transmitted BSSID, and BSSID 1x sends this advertisement</a:t>
            </a:r>
          </a:p>
          <a:p>
            <a:pPr lvl="1"/>
            <a:r>
              <a:rPr lang="en-US" altLang="zh-CN" sz="1400" dirty="0"/>
              <a:t>In </a:t>
            </a:r>
            <a:r>
              <a:rPr lang="en-US" altLang="zh-CN" sz="1400" dirty="0" smtClean="0"/>
              <a:t>opt1</a:t>
            </a:r>
            <a:r>
              <a:rPr lang="en-US" altLang="zh-CN" sz="1400" dirty="0"/>
              <a:t>, MLD element </a:t>
            </a:r>
            <a:r>
              <a:rPr lang="en-US" altLang="zh-CN" sz="1400" dirty="0" smtClean="0"/>
              <a:t>should carry the info of BSSID-2y, BSSID-2x, BSSID-2z and BSSID 3x and BSSID 3y while BSSID-1y is carried in Multiple BSSID element</a:t>
            </a:r>
          </a:p>
          <a:p>
            <a:pPr lvl="1"/>
            <a:r>
              <a:rPr lang="en-US" altLang="zh-CN" sz="1400" dirty="0" smtClean="0"/>
              <a:t>In opt 2, it has three MLD elements, describing the APs in MLD1, MLD2 and MLD 3 respectively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56897"/>
              </p:ext>
            </p:extLst>
          </p:nvPr>
        </p:nvGraphicFramePr>
        <p:xfrm>
          <a:off x="5780118" y="4965628"/>
          <a:ext cx="3158373" cy="1509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Visio" r:id="rId4" imgW="4324227" imgH="2200236" progId="Visio.Drawing.11">
                  <p:embed/>
                </p:oleObj>
              </mc:Choice>
              <mc:Fallback>
                <p:oleObj name="Visio" r:id="rId4" imgW="4324227" imgH="220023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80118" y="4965628"/>
                        <a:ext cx="3158373" cy="1509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2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the AP could </a:t>
            </a:r>
            <a:r>
              <a:rPr lang="en-US" altLang="zh-CN" dirty="0"/>
              <a:t>advertise the info of all other APs in </a:t>
            </a:r>
            <a:r>
              <a:rPr lang="en-US" altLang="zh-CN" dirty="0" smtClean="0"/>
              <a:t>the same </a:t>
            </a:r>
            <a:r>
              <a:rPr lang="en-US" altLang="zh-CN" dirty="0"/>
              <a:t>co-located AP MLD </a:t>
            </a:r>
            <a:r>
              <a:rPr lang="en-US" altLang="zh-CN" dirty="0" smtClean="0"/>
              <a:t>set through one or more MLD elements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11-19-1262-09-00be-specification-framework-for-tgbe</a:t>
            </a:r>
          </a:p>
          <a:p>
            <a:pPr marL="0" indent="0">
              <a:buNone/>
            </a:pPr>
            <a:r>
              <a:rPr lang="en-US" altLang="zh-CN" dirty="0" smtClean="0"/>
              <a:t>[2] 11-20-0396-00-00be-mlo-bss-information-transmission -and-multiple-bssid-support</a:t>
            </a:r>
          </a:p>
          <a:p>
            <a:pPr marL="0" indent="0">
              <a:buNone/>
            </a:pPr>
            <a:r>
              <a:rPr lang="en-US" altLang="zh-CN" dirty="0" smtClean="0"/>
              <a:t>[3] 11-20-0389-00-00be-multi-link-discovery-part-1</a:t>
            </a:r>
          </a:p>
          <a:p>
            <a:pPr marL="0" indent="0">
              <a:buNone/>
            </a:pPr>
            <a:r>
              <a:rPr lang="en-US" altLang="zh-CN" dirty="0"/>
              <a:t>[4] 11-20-0615-00-00be-Discovery mechanism for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70312</TotalTime>
  <Words>756</Words>
  <Application>Microsoft Office PowerPoint</Application>
  <PresentationFormat>全屏显示(4:3)</PresentationFormat>
  <Paragraphs>90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Times New Roman</vt:lpstr>
      <vt:lpstr>802-11-Submission</vt:lpstr>
      <vt:lpstr>Document</vt:lpstr>
      <vt:lpstr>Visio</vt:lpstr>
      <vt:lpstr>Multiple BSSID for Multi-link Operation</vt:lpstr>
      <vt:lpstr>Background</vt:lpstr>
      <vt:lpstr>Background</vt:lpstr>
      <vt:lpstr>MLD with Multiple BSSID </vt:lpstr>
      <vt:lpstr>MLD with Multiple BSSID </vt:lpstr>
      <vt:lpstr>Advertisement for MLD with Multiple BSSID </vt:lpstr>
      <vt:lpstr>Advertisement for MLD with Multiple BSSID 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567</cp:revision>
  <cp:lastPrinted>1998-02-10T13:28:06Z</cp:lastPrinted>
  <dcterms:created xsi:type="dcterms:W3CDTF">2013-11-12T18:41:50Z</dcterms:created>
  <dcterms:modified xsi:type="dcterms:W3CDTF">2020-06-03T10:57:20Z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(3)4Jpc459jphIT8LUajn8dktwIMVYUWDDigefnBE8BBQwNG1VJGmXoQoFgUzVMycQDnWBwAQyW
UKSJedx/GmjVaNpiBztMz31KWxWL0SMOUxWsj0aIBP44jW9hAahpH7Awk/BA1JykydGJToVo
MLHI3W90JXDbEk7HeWB986tE41TQlychr2ajvZNHUYOYjqlnfFM/ir2EpaNNjbFpzlvTUR84
4x80enzB3sywGxZGOI</vt:lpwstr>
  </property>
  <property fmtid="{D5CDD505-2E9C-101B-9397-08002B2CF9AE}" pid="4" name="_2015_ms_pID_7253431">
    <vt:lpwstr>agTg+xukIs2p9rYUw7kpxXtNPtvdpXxxmMwmyMWUvWqdBUn5mWBCKU
lNpPY2RNaihOVWDIITiy6Qb4H6mBhHI0Y8+q6AvbAVu3sasDdF+UFa1r0M8KroI9QIPlTc4a
2Or/P+tqmKN7vg7OlMRiRUilo00mJPzsGbkQbJclyZLVTFOVGOv2tyTKN09H+RtzdhZBn/F2
HXbIfARGx4z6UMe/b7kIdhFVS031YG0dRPRg</vt:lpwstr>
  </property>
  <property fmtid="{D5CDD505-2E9C-101B-9397-08002B2CF9AE}" pid="5" name="_2015_ms_pID_7253432">
    <vt:lpwstr>zKRK5w4SQsJdFcoNdwMJBUI=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1589980272</vt:lpwstr>
  </property>
</Properties>
</file>