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802.11-20/0553r0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506-00-0itu-itu-ahg-minutes-for-mar-10-20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2020-03-30</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115"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Next Steps and 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smtClean="0"/>
              <a:t>Submission of ITU </a:t>
            </a:r>
            <a:r>
              <a:rPr lang="en-US" sz="2200" b="1" smtClean="0"/>
              <a:t>AHG </a:t>
            </a:r>
            <a:r>
              <a:rPr lang="en-US" sz="2200" b="1" smtClean="0"/>
              <a:t>recommendations </a:t>
            </a:r>
            <a:r>
              <a:rPr lang="en-US" sz="2200" b="1" dirty="0" smtClean="0"/>
              <a:t>to 802.11 &amp; 802.18 after </a:t>
            </a:r>
            <a:r>
              <a:rPr lang="en-US" sz="2200" b="1" smtClean="0"/>
              <a:t>March </a:t>
            </a:r>
            <a:r>
              <a:rPr lang="en-US" sz="2200" b="1" smtClean="0"/>
              <a:t>30</a:t>
            </a:r>
            <a:r>
              <a:rPr lang="en-US" sz="2200" b="1" baseline="30000" smtClean="0"/>
              <a:t>th</a:t>
            </a:r>
            <a:r>
              <a:rPr lang="en-US" sz="2200" b="1" smtClean="0"/>
              <a:t> </a:t>
            </a:r>
            <a:r>
              <a:rPr lang="en-US" sz="2200" b="1" dirty="0" smtClean="0"/>
              <a:t>meeting</a:t>
            </a:r>
          </a:p>
          <a:p>
            <a:pPr marL="342900" lvl="2" indent="-342900">
              <a:spcBef>
                <a:spcPts val="300"/>
              </a:spcBef>
              <a:spcAft>
                <a:spcPts val="0"/>
              </a:spcAft>
              <a:buFont typeface="Arial" panose="020B0604020202020204" pitchFamily="34" charset="0"/>
              <a:buChar char="•"/>
              <a:defRPr/>
            </a:pPr>
            <a:r>
              <a:rPr lang="en-US" sz="2200" b="1" smtClean="0"/>
              <a:t>Presenting to 8</a:t>
            </a:r>
            <a:r>
              <a:rPr lang="en-US" sz="2200" b="1" smtClean="0"/>
              <a:t>02.18 on May 2, 2020</a:t>
            </a:r>
          </a:p>
          <a:p>
            <a:pPr marL="342900" lvl="2" indent="-342900">
              <a:spcBef>
                <a:spcPts val="300"/>
              </a:spcBef>
              <a:spcAft>
                <a:spcPts val="0"/>
              </a:spcAft>
              <a:buFont typeface="Arial" panose="020B0604020202020204" pitchFamily="34" charset="0"/>
              <a:buChar char="•"/>
              <a:defRPr/>
            </a:pPr>
            <a:r>
              <a:rPr lang="en-US" sz="2200" b="1" smtClean="0"/>
              <a:t>802.18 </a:t>
            </a:r>
            <a:r>
              <a:rPr lang="en-US" sz="2200" b="1" dirty="0" smtClean="0"/>
              <a:t>to ask for </a:t>
            </a:r>
            <a:r>
              <a:rPr lang="en-US" sz="2200" b="1" smtClean="0"/>
              <a:t>EC </a:t>
            </a:r>
            <a:r>
              <a:rPr lang="en-US" sz="2200" b="1" smtClean="0"/>
              <a:t>Approval</a:t>
            </a:r>
            <a:r>
              <a:rPr lang="en-US" sz="2200" b="1" smtClean="0"/>
              <a:t> </a:t>
            </a:r>
            <a:r>
              <a:rPr lang="en-US" sz="2200" b="1" dirty="0" smtClean="0"/>
              <a:t>for submission to </a:t>
            </a:r>
            <a:r>
              <a:rPr lang="en-US" sz="2200" b="1" smtClean="0"/>
              <a:t>WP </a:t>
            </a:r>
            <a:r>
              <a:rPr lang="en-US" sz="2200" b="1" smtClean="0"/>
              <a:t>5A</a:t>
            </a:r>
          </a:p>
          <a:p>
            <a:pPr marL="800100" lvl="3" indent="-342900">
              <a:spcBef>
                <a:spcPts val="300"/>
              </a:spcBef>
              <a:spcAft>
                <a:spcPts val="0"/>
              </a:spcAft>
              <a:buFont typeface="Arial" panose="020B0604020202020204" pitchFamily="34" charset="0"/>
              <a:buChar char="•"/>
              <a:defRPr/>
            </a:pPr>
            <a:r>
              <a:rPr lang="en-US" sz="2200"/>
              <a:t>Early </a:t>
            </a:r>
            <a:r>
              <a:rPr lang="en-US" sz="2200"/>
              <a:t>June EC meeting for IEEE 802 approval, currently scheduled for </a:t>
            </a:r>
            <a:r>
              <a:rPr lang="en-US" sz="2200"/>
              <a:t>02 </a:t>
            </a:r>
            <a:r>
              <a:rPr lang="en-US" sz="2200" smtClean="0"/>
              <a:t>June 2020</a:t>
            </a:r>
            <a:endParaRPr lang="en-US" sz="2200" dirty="0"/>
          </a:p>
          <a:p>
            <a:pPr marL="342900" lvl="2" indent="-342900">
              <a:spcBef>
                <a:spcPts val="300"/>
              </a:spcBef>
              <a:spcAft>
                <a:spcPts val="0"/>
              </a:spcAft>
              <a:buFont typeface="Arial" panose="020B0604020202020204" pitchFamily="34" charset="0"/>
              <a:buChar char="•"/>
              <a:defRPr/>
            </a:pPr>
            <a:r>
              <a:rPr lang="en-US" sz="2200" b="1"/>
              <a:t>Working </a:t>
            </a:r>
            <a:r>
              <a:rPr lang="en-US" sz="2200" b="1"/>
              <a:t>Party </a:t>
            </a:r>
            <a:r>
              <a:rPr lang="en-US" sz="2200" b="1" smtClean="0"/>
              <a:t>5A Meeting (DELAYED)</a:t>
            </a:r>
            <a:endParaRPr lang="en-US" sz="2200" b="1"/>
          </a:p>
          <a:p>
            <a:pPr marL="800100" lvl="3" indent="-342900">
              <a:spcBef>
                <a:spcPts val="300"/>
              </a:spcBef>
              <a:spcAft>
                <a:spcPts val="0"/>
              </a:spcAft>
              <a:buFont typeface="Arial" panose="020B0604020202020204" pitchFamily="34" charset="0"/>
              <a:buChar char="•"/>
              <a:defRPr/>
            </a:pPr>
            <a:r>
              <a:rPr lang="en-US" sz="2200" smtClean="0"/>
              <a:t>Meeting dates: </a:t>
            </a:r>
            <a:r>
              <a:rPr lang="en-US" sz="2200"/>
              <a:t>20-30 </a:t>
            </a:r>
            <a:r>
              <a:rPr lang="en-US" sz="2200"/>
              <a:t>July </a:t>
            </a:r>
            <a:r>
              <a:rPr lang="en-US" sz="2200" smtClean="0"/>
              <a:t>2020</a:t>
            </a:r>
          </a:p>
          <a:p>
            <a:pPr marL="800100" lvl="3" indent="-342900">
              <a:spcBef>
                <a:spcPts val="300"/>
              </a:spcBef>
              <a:spcAft>
                <a:spcPts val="0"/>
              </a:spcAft>
              <a:buFont typeface="Arial" panose="020B0604020202020204" pitchFamily="34" charset="0"/>
              <a:buChar char="•"/>
              <a:defRPr/>
            </a:pPr>
            <a:r>
              <a:rPr lang="en-US" sz="2200" smtClean="0"/>
              <a:t>Deadline </a:t>
            </a:r>
            <a:r>
              <a:rPr lang="en-US" sz="2200"/>
              <a:t>for contributions16:00 </a:t>
            </a:r>
            <a:r>
              <a:rPr lang="en-US" sz="2200"/>
              <a:t>hours </a:t>
            </a:r>
            <a:r>
              <a:rPr lang="en-US" sz="2200" smtClean="0"/>
              <a:t>UTC: Monday</a:t>
            </a:r>
            <a:r>
              <a:rPr lang="en-US" sz="2200"/>
              <a:t>, </a:t>
            </a:r>
            <a:r>
              <a:rPr lang="en-US" sz="2200" smtClean="0"/>
              <a:t>13 July 2020</a:t>
            </a:r>
          </a:p>
          <a:p>
            <a:pPr marL="342900" lvl="2" indent="-342900">
              <a:spcBef>
                <a:spcPts val="300"/>
              </a:spcBef>
              <a:spcAft>
                <a:spcPts val="0"/>
              </a:spcAft>
              <a:buFont typeface="Arial" panose="020B0604020202020204" pitchFamily="34" charset="0"/>
              <a:buChar char="•"/>
              <a:defRPr/>
            </a:pPr>
            <a:r>
              <a:rPr lang="en-US" sz="2400" b="1" smtClean="0"/>
              <a:t>Monitoring </a:t>
            </a:r>
            <a:r>
              <a:rPr lang="en-US" sz="2400" b="1" dirty="0" smtClean="0"/>
              <a:t>WP 5A </a:t>
            </a:r>
            <a:r>
              <a:rPr lang="en-US" sz="2400" b="1" smtClean="0"/>
              <a:t>after </a:t>
            </a:r>
            <a:r>
              <a:rPr lang="en-US" sz="2400" b="1" smtClean="0"/>
              <a:t>July</a:t>
            </a:r>
            <a:r>
              <a:rPr lang="en-US" sz="2400" b="1" smtClean="0"/>
              <a:t> </a:t>
            </a:r>
            <a:r>
              <a:rPr lang="en-US" sz="2400" b="1" dirty="0" smtClean="0"/>
              <a:t>2020 for any needed contributions going forward</a:t>
            </a:r>
            <a:endParaRPr lang="en-US" sz="24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March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smtClean="0"/>
              <a:t>March </a:t>
            </a:r>
            <a:r>
              <a:rPr lang="en-US" altLang="en-US" smtClean="0"/>
              <a:t>30</a:t>
            </a:r>
            <a:r>
              <a:rPr lang="en-US" altLang="en-US"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Approval of Agenda</a:t>
            </a:r>
          </a:p>
          <a:p>
            <a:pPr marL="457200" indent="-457200">
              <a:spcBef>
                <a:spcPts val="200"/>
              </a:spcBef>
              <a:buFont typeface="Times New Roman" panose="02020603050405020304" pitchFamily="18" charset="0"/>
              <a:buAutoNum type="arabicPeriod"/>
              <a:defRPr/>
            </a:pPr>
            <a:r>
              <a:rPr lang="en-US" altLang="en-US" sz="2000" dirty="0" smtClean="0"/>
              <a:t>Approval </a:t>
            </a:r>
            <a:r>
              <a:rPr lang="en-US" altLang="en-US" sz="2000" dirty="0"/>
              <a:t>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a:t>
            </a:r>
            <a:r>
              <a:rPr lang="en-US"/>
              <a:t>: </a:t>
            </a:r>
            <a:r>
              <a:rPr lang="en-US" smtClean="0"/>
              <a:t>11-20-0253-06-0itu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a:t>:</a:t>
            </a:r>
            <a:r>
              <a:rPr lang="en-US" smtClean="0"/>
              <a:t> </a:t>
            </a:r>
            <a:r>
              <a:rPr lang="en-US" smtClean="0"/>
              <a:t>11-20-0254-06-0itu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Plan for going forward</a:t>
            </a:r>
          </a:p>
          <a:p>
            <a:pPr marL="457200" indent="-457200">
              <a:spcBef>
                <a:spcPts val="200"/>
              </a:spcBef>
              <a:buFont typeface="Times New Roman" panose="02020603050405020304" pitchFamily="18" charset="0"/>
              <a:buAutoNum type="arabicPeriod"/>
              <a:defRPr/>
            </a:pPr>
            <a:r>
              <a:rPr lang="en-US" sz="2000" dirty="0" smtClean="0"/>
              <a:t>Any 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smtClean="0"/>
              <a:t>Meeting of March 19 was cancelled</a:t>
            </a:r>
          </a:p>
          <a:p>
            <a:pPr>
              <a:spcBef>
                <a:spcPts val="200"/>
              </a:spcBef>
              <a:buFont typeface="Arial" panose="020B0604020202020204" pitchFamily="34" charset="0"/>
              <a:buChar char="•"/>
              <a:defRPr/>
            </a:pPr>
            <a:r>
              <a:rPr lang="en-US" altLang="en-US" b="0" smtClean="0"/>
              <a:t>Meeting </a:t>
            </a:r>
            <a:r>
              <a:rPr lang="en-US" altLang="en-US" b="0" dirty="0"/>
              <a:t>of </a:t>
            </a:r>
            <a:r>
              <a:rPr lang="en-US" altLang="en-US" b="0" dirty="0" smtClean="0"/>
              <a:t>March 10, </a:t>
            </a:r>
            <a:r>
              <a:rPr lang="en-US" altLang="en-US" b="0" dirty="0"/>
              <a:t>2020 </a:t>
            </a:r>
            <a:endParaRPr lang="en-US" altLang="en-US" b="0" dirty="0" smtClean="0"/>
          </a:p>
          <a:p>
            <a:pPr>
              <a:spcBef>
                <a:spcPts val="200"/>
              </a:spcBef>
              <a:buFont typeface="Arial" panose="020B0604020202020204" pitchFamily="34" charset="0"/>
              <a:buChar char="•"/>
              <a:defRPr/>
            </a:pPr>
            <a:r>
              <a:rPr lang="en-US" altLang="en-US" b="0" dirty="0">
                <a:hlinkClick r:id="rId2"/>
              </a:rPr>
              <a:t>https://</a:t>
            </a:r>
            <a:r>
              <a:rPr lang="en-US" altLang="en-US" b="0" dirty="0" smtClean="0">
                <a:hlinkClick r:id="rId2"/>
              </a:rPr>
              <a:t>mentor.ieee.org/802.11/dcn/20/11-20-0506-00-0itu-itu-ahg-minutes-for-mar-10-2020.docx</a:t>
            </a:r>
            <a:r>
              <a:rPr lang="en-US" altLang="en-US" b="0" dirty="0" smtClean="0"/>
              <a:t>  </a:t>
            </a:r>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a:t>
            </a:r>
            <a:r>
              <a:rPr lang="en-US"/>
              <a:t>: </a:t>
            </a:r>
            <a:r>
              <a:rPr lang="en-US" smtClean="0"/>
              <a:t>11-20-0253-06-0itu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a:t>
            </a:r>
            <a:r>
              <a:rPr lang="en-US"/>
              <a:t>: </a:t>
            </a:r>
            <a:r>
              <a:rPr lang="en-US" smtClean="0"/>
              <a:t>11-20-0254-06-0itu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purl.org/dc/terms/"/>
    <ds:schemaRef ds:uri="60873816-0101-4504-946e-6fdefec58fb5"/>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46145</TotalTime>
  <Words>992</Words>
  <Application>Microsoft Office PowerPoint</Application>
  <PresentationFormat>Widescreen</PresentationFormat>
  <Paragraphs>139</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482</cp:revision>
  <cp:lastPrinted>1601-01-01T00:00:00Z</cp:lastPrinted>
  <dcterms:created xsi:type="dcterms:W3CDTF">2017-06-02T20:57:23Z</dcterms:created>
  <dcterms:modified xsi:type="dcterms:W3CDTF">2020-03-29T20:40:36Z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2020-03-29 20:40:36Z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