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6" r:id="rId6"/>
    <p:sldId id="273" r:id="rId7"/>
    <p:sldId id="332" r:id="rId8"/>
    <p:sldId id="335" r:id="rId9"/>
    <p:sldId id="334" r:id="rId10"/>
    <p:sldId id="284" r:id="rId11"/>
    <p:sldId id="336" r:id="rId12"/>
    <p:sldId id="33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102" d="100"/>
          <a:sy n="102" d="100"/>
        </p:scale>
        <p:origin x="14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83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79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06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10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97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802.11-20/551r1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Power Efficient Broadcasting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937423"/>
              </p:ext>
            </p:extLst>
          </p:nvPr>
        </p:nvGraphicFramePr>
        <p:xfrm>
          <a:off x="2314575" y="3930650"/>
          <a:ext cx="7413625" cy="227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Document" r:id="rId4" imgW="8248712" imgH="2538073" progId="Word.Document.8">
                  <p:embed/>
                </p:oleObj>
              </mc:Choice>
              <mc:Fallback>
                <p:oleObj name="Document" r:id="rId4" imgW="8248712" imgH="253807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3930650"/>
                        <a:ext cx="7413625" cy="2274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proposals to address the power efficiency requirements for </a:t>
            </a:r>
            <a:r>
              <a:rPr lang="en-GB" kern="0" dirty="0" err="1"/>
              <a:t>TGbc</a:t>
            </a:r>
            <a:r>
              <a:rPr lang="en-GB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802.11bc has a requirement for power efficiency [1]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 err="1"/>
              <a:t>TGbc</a:t>
            </a:r>
            <a:r>
              <a:rPr lang="en-GB" b="1" dirty="0"/>
              <a:t> R3.4.2:</a:t>
            </a:r>
            <a:r>
              <a:rPr lang="en-GB" dirty="0"/>
              <a:t>	802.11bc amendment shall have a mechanism to facilitate power-efficient broadcasting.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Potential source of wasted energy in E-BCS: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APs keep on broadcasting when there are no longer consumers of the broadcast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Broadcasting APs need to have the capabilities to ensure that there are consumers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 should stop broadcasting when it has detected that there is no STAs consuming the broadcast service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Ways to Prevent Energy Waste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may be a number of ways to determine when to end broadcasting service in order to prevent energy waste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Option 1: Negotiate broadcast service for a reasonable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Option 2: Termination notice for broadcast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u="sng" dirty="0"/>
              <a:t>Broadcast service should be terminated once it is detected that there is no STA consuming the broadcast data</a:t>
            </a:r>
          </a:p>
          <a:p>
            <a:pPr marL="457200" lvl="1" indent="0"/>
            <a:endParaRPr lang="en-US" sz="5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Negotiate broadcast service for a reasonable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Unassociated and associated STAs may negotiate with an AP for particular broadcast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May be conducted through ANQP or e-BCS request/response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An optional duration indication may be added to the negotiation to indicate the broadcast service may be provided for a reasonable amount of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In terms of time units, or for the entire duration of the broadcast service (e.g., a football match 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STAs needs to re-negotiate if they still desire the service at the end of the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However, this option alone may not be sufficient: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STAs are mobile and may move away before duration expires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/>
              <a:t>STAs that cannot transmit may also request e-BCS services</a:t>
            </a:r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27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Ways to Prevent Energy Waste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may be needed to address these cases</a:t>
            </a:r>
          </a:p>
          <a:p>
            <a:pPr marL="0" indent="0"/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AP sends Termination Notice before ending a e-BCS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Termination Notice should be sent out well before the termination of e-BCS service to ensure that STAs consuming the service have time to 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Termination Notice likely needs to include the following information: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E-BCS service identifier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Time to termination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Negotiation method: </a:t>
            </a:r>
            <a:r>
              <a:rPr lang="en-US" b="1" dirty="0">
                <a:highlight>
                  <a:srgbClr val="FFFF00"/>
                </a:highlight>
              </a:rPr>
              <a:t>e-BCS request/response frame (for associated STAs), ANQP/GAS (for unassociated STAs), out of band IP (for Rx only STA, the negotiation method is similar to RX only STA’s request for </a:t>
            </a:r>
            <a:r>
              <a:rPr lang="en-US" b="1" dirty="0" err="1">
                <a:highlight>
                  <a:srgbClr val="FFFF00"/>
                </a:highlight>
              </a:rPr>
              <a:t>eBCS</a:t>
            </a:r>
            <a:r>
              <a:rPr lang="en-US" b="1" dirty="0">
                <a:highlight>
                  <a:srgbClr val="FFFF00"/>
                </a:highlight>
              </a:rPr>
              <a:t> services)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Need to ensure that there won’t be a response storm by many of the STAs that are consuming a certain e-BCS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GAS already has some mechanisms to avoid signaling storms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May need to design other mechanisms in a similar fashion</a:t>
            </a:r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8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proposed two ideas to address the power efficiency requirement for e-BCS; both can help determine whether there are STAs consuming one or more </a:t>
            </a:r>
            <a:r>
              <a:rPr lang="en-US" dirty="0" err="1"/>
              <a:t>eBCS</a:t>
            </a:r>
            <a:r>
              <a:rPr lang="en-US"/>
              <a:t> service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Option 1: Negotiate broadcast service for a reasonable duration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/>
              <a:t>Option 2: AP sends Termination </a:t>
            </a:r>
            <a:r>
              <a:rPr lang="en-US" sz="2200" dirty="0"/>
              <a:t>N</a:t>
            </a:r>
            <a:r>
              <a:rPr lang="en-US" sz="2200" b="1" dirty="0"/>
              <a:t>otice for broadcast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11-19/151r5, 802.11bc Functional Requirements Document, September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11-19/1001r1, Functional Requirements Document Proposed Update,  July 2019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highlight>
                  <a:srgbClr val="FFFF00"/>
                </a:highlight>
              </a:rPr>
              <a:t>Note: the e-BCS AP is expected to have authority on the duration of a </a:t>
            </a:r>
            <a:r>
              <a:rPr lang="en-US" sz="1800" b="1" dirty="0" err="1">
                <a:highlight>
                  <a:srgbClr val="FFFF00"/>
                </a:highlight>
              </a:rPr>
              <a:t>eBCS</a:t>
            </a:r>
            <a:r>
              <a:rPr lang="en-US" sz="1800" b="1" dirty="0">
                <a:highlight>
                  <a:srgbClr val="FFFF00"/>
                </a:highlight>
              </a:rPr>
              <a:t> service.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34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APs to transmit Termination Notices before terminating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98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1" ma:contentTypeDescription="Create a new document." ma:contentTypeScope="" ma:versionID="66ce7bebfef01f2c45e8f1c04917a89f">
  <xsd:schema xmlns:xsd="http://www.w3.org/2001/XMLSchema" xmlns:xs="http://www.w3.org/2001/XMLSchema" xmlns:p="http://schemas.microsoft.com/office/2006/metadata/properties" xmlns:ns2="5a888943-97ca-4c93-b605-714bb5e9e285" xmlns:ns3="e32f50e1-6846-4d7d-ad60-ccd6877e6c5e" targetNamespace="http://schemas.microsoft.com/office/2006/metadata/properties" ma:root="true" ma:fieldsID="fa8b6044dce05bdabb27a4ea9c9bcde6" ns2:_="" ns3:_="">
    <xsd:import namespace="5a888943-97ca-4c93-b605-714bb5e9e285"/>
    <xsd:import namespace="e32f50e1-6846-4d7d-ad60-ccd6877e6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6AA517-AE08-4F2B-8C3F-660BCCF3D9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24791</TotalTime>
  <Words>810</Words>
  <Application>Microsoft Office PowerPoint</Application>
  <PresentationFormat>Widescreen</PresentationFormat>
  <Paragraphs>129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Power Efficient Broadcasting</vt:lpstr>
      <vt:lpstr>PowerPoint Presentation</vt:lpstr>
      <vt:lpstr>Introduction</vt:lpstr>
      <vt:lpstr>Ways to Prevent Energy Waste (1/2)</vt:lpstr>
      <vt:lpstr>Ways to Prevent Energy Waste (2/2)</vt:lpstr>
      <vt:lpstr>Conclusions</vt:lpstr>
      <vt:lpstr>PowerPoint Presentation</vt:lpstr>
      <vt:lpstr>Straw Poll 1</vt:lpstr>
      <vt:lpstr>Straw Poll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328</cp:revision>
  <cp:lastPrinted>1601-01-01T00:00:00Z</cp:lastPrinted>
  <dcterms:created xsi:type="dcterms:W3CDTF">2014-04-14T10:59:07Z</dcterms:created>
  <dcterms:modified xsi:type="dcterms:W3CDTF">2020-05-11T15:43:22Z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