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276" r:id="rId4"/>
    <p:sldId id="298" r:id="rId5"/>
    <p:sldId id="287" r:id="rId6"/>
    <p:sldId id="312" r:id="rId7"/>
    <p:sldId id="309" r:id="rId8"/>
    <p:sldId id="304" r:id="rId9"/>
    <p:sldId id="275" r:id="rId10"/>
    <p:sldId id="306" r:id="rId11"/>
    <p:sldId id="313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6" autoAdjust="0"/>
    <p:restoredTop sz="94660"/>
  </p:normalViewPr>
  <p:slideViewPr>
    <p:cSldViewPr>
      <p:cViewPr varScale="1">
        <p:scale>
          <a:sx n="66" d="100"/>
          <a:sy n="66" d="100"/>
        </p:scale>
        <p:origin x="129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Decemer</a:t>
            </a:r>
            <a:r>
              <a:rPr lang="en-US" dirty="0"/>
              <a:t>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Philip Levis, Stanford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228600"/>
            <a:ext cx="1676400" cy="655637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07725" y="6475413"/>
            <a:ext cx="13362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85" y="6475413"/>
            <a:ext cx="19235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Yan Xin, Huawei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802.11-20/0548r1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28244" y="158268"/>
            <a:ext cx="1737511" cy="6889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0863" y="6475413"/>
            <a:ext cx="1583062" cy="184666"/>
          </a:xfrm>
        </p:spPr>
        <p:txBody>
          <a:bodyPr/>
          <a:lstStyle/>
          <a:p>
            <a:r>
              <a:rPr lang="en-US" dirty="0"/>
              <a:t>Genadiy Tsodik (Huawei)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3508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Discussion On Coordinated UL MU-MIMO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05-07-2020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502618"/>
              </p:ext>
            </p:extLst>
          </p:nvPr>
        </p:nvGraphicFramePr>
        <p:xfrm>
          <a:off x="762000" y="2895599"/>
          <a:ext cx="7620000" cy="2617767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779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79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Genadiy Tsodik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Shimi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Shilo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Arik Klein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Yunbo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r>
                        <a:rPr lang="en-US" sz="1200" dirty="0"/>
                        <a:t>Jason </a:t>
                      </a:r>
                      <a:r>
                        <a:rPr lang="en-US" sz="1200" dirty="0" err="1"/>
                        <a:t>Yuchen</a:t>
                      </a:r>
                      <a:r>
                        <a:rPr lang="en-US" sz="1200" dirty="0"/>
                        <a:t> </a:t>
                      </a:r>
                      <a:r>
                        <a:rPr lang="en-US" sz="1200" dirty="0" err="1"/>
                        <a:t>Guo</a:t>
                      </a:r>
                      <a:endParaRPr 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Do you support that 802.11be will adopt Coordinated UL MU-MIMO  as </a:t>
            </a:r>
            <a:r>
              <a:rPr lang="en-US" sz="2000" dirty="0" smtClean="0"/>
              <a:t>an </a:t>
            </a:r>
            <a:r>
              <a:rPr lang="en-US" sz="2000" dirty="0" smtClean="0"/>
              <a:t>Multi-AP </a:t>
            </a:r>
            <a:r>
              <a:rPr lang="en-US" sz="2000" dirty="0"/>
              <a:t>Coordination scheme for UL transmissions?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2738106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PER with synchronized and non-synchronized interference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926699"/>
            <a:ext cx="6315064" cy="4735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188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802.11be </a:t>
            </a:r>
            <a:r>
              <a:rPr lang="en-US" sz="2000" b="0" dirty="0" smtClean="0"/>
              <a:t>introduces </a:t>
            </a:r>
            <a:r>
              <a:rPr lang="en-US" sz="2000" b="0" dirty="0"/>
              <a:t>Multi-AP as </a:t>
            </a:r>
            <a:r>
              <a:rPr lang="en-US" sz="2000" b="0" dirty="0" smtClean="0"/>
              <a:t>a set </a:t>
            </a:r>
            <a:r>
              <a:rPr lang="en-US" sz="2000" b="0" dirty="0"/>
              <a:t>of features that </a:t>
            </a:r>
            <a:r>
              <a:rPr lang="en-US" sz="2000" b="0" dirty="0" smtClean="0"/>
              <a:t>is expected </a:t>
            </a:r>
            <a:r>
              <a:rPr lang="en-US" sz="2000" b="0" dirty="0"/>
              <a:t>to bring additional efficiency gain when multiple networks share resources and efforts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The are several methods to achieve different level of </a:t>
            </a:r>
            <a:r>
              <a:rPr lang="en-US" sz="2000" b="0" dirty="0" smtClean="0"/>
              <a:t>coordination, where </a:t>
            </a:r>
            <a:r>
              <a:rPr lang="en-US" sz="2000" b="0" dirty="0"/>
              <a:t>each method has its own advantages and constraints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In [1] we introduced a Coordinated UL MU-MIMO transmission scheme and studied its properties and performance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In this contribution we want to review the scenarios where the proposed scheme has </a:t>
            </a:r>
            <a:r>
              <a:rPr lang="en-US" sz="2000" b="0" dirty="0" smtClean="0"/>
              <a:t>advantages, </a:t>
            </a:r>
            <a:r>
              <a:rPr lang="en-US" sz="2000" b="0" dirty="0"/>
              <a:t>and suggest it as a candidate scheme for UL Coordination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626249"/>
            <a:ext cx="7772400" cy="821551"/>
          </a:xfrm>
        </p:spPr>
        <p:txBody>
          <a:bodyPr/>
          <a:lstStyle/>
          <a:p>
            <a:r>
              <a:rPr lang="en-US" dirty="0"/>
              <a:t>Short Recap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2" name="Rectangle 41"/>
          <p:cNvSpPr/>
          <p:nvPr/>
        </p:nvSpPr>
        <p:spPr bwMode="auto">
          <a:xfrm>
            <a:off x="1577304" y="5106162"/>
            <a:ext cx="1375601" cy="5610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900" dirty="0">
                <a:latin typeface="Arial" charset="0"/>
              </a:rPr>
              <a:t>UL Coordination Negotiation Procedure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280998" y="5105400"/>
            <a:ext cx="792088" cy="5864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800" dirty="0">
                <a:latin typeface="Arial" charset="0"/>
              </a:rPr>
              <a:t>Coordinated UL Trigger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20658" y="5123013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Sharing AP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775961" y="5453844"/>
            <a:ext cx="7922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Shared </a:t>
            </a:r>
            <a:r>
              <a:rPr lang="en-US" sz="1100" dirty="0"/>
              <a:t>AP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48589" y="5743444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STA1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38200" y="608676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STA2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4352945" y="5763125"/>
            <a:ext cx="3273091" cy="5609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>
                <a:latin typeface="Arial" charset="0"/>
              </a:rPr>
              <a:t>UL MU-MIMO Transmission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886490" y="6348375"/>
            <a:ext cx="7977446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Box 57"/>
          <p:cNvSpPr txBox="1"/>
          <p:nvPr/>
        </p:nvSpPr>
        <p:spPr>
          <a:xfrm>
            <a:off x="8472019" y="6113187"/>
            <a:ext cx="468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Time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38200" y="5403570"/>
            <a:ext cx="784984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>
            <a:off x="832191" y="5726725"/>
            <a:ext cx="784984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Connector 60"/>
          <p:cNvCxnSpPr/>
          <p:nvPr/>
        </p:nvCxnSpPr>
        <p:spPr bwMode="auto">
          <a:xfrm>
            <a:off x="841735" y="6007777"/>
            <a:ext cx="784984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381000" y="1371601"/>
            <a:ext cx="8458200" cy="3801192"/>
          </a:xfrm>
          <a:prstGeom prst="rect">
            <a:avLst/>
          </a:prstGeom>
          <a:noFill/>
          <a:ln/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In [1] we introduced an idea to allow STAs from different BSSs </a:t>
            </a:r>
            <a:r>
              <a:rPr lang="en-US" sz="2000" b="0" kern="0" dirty="0" smtClean="0"/>
              <a:t>to transmit </a:t>
            </a:r>
            <a:r>
              <a:rPr lang="en-US" sz="2000" b="0" kern="0" dirty="0"/>
              <a:t>in parallel using </a:t>
            </a:r>
            <a:r>
              <a:rPr lang="en-US" sz="2000" b="0" kern="0" dirty="0" smtClean="0"/>
              <a:t>an UL </a:t>
            </a:r>
            <a:r>
              <a:rPr lang="en-US" sz="2000" b="0" kern="0" dirty="0"/>
              <a:t>MU-MIMO format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We showed that when STAs from different BSSs </a:t>
            </a:r>
            <a:r>
              <a:rPr lang="en-US" sz="2000" b="0" kern="0" dirty="0" smtClean="0"/>
              <a:t>transmit </a:t>
            </a:r>
            <a:r>
              <a:rPr lang="en-US" sz="2000" b="0" kern="0" dirty="0"/>
              <a:t>in parallel, using UL MU-MIMO format, </a:t>
            </a:r>
            <a:r>
              <a:rPr lang="en-US" sz="2000" b="0" kern="0" dirty="0" smtClean="0"/>
              <a:t>it may </a:t>
            </a:r>
            <a:r>
              <a:rPr lang="en-US" sz="2000" b="0" kern="0" dirty="0"/>
              <a:t>significantly improve the </a:t>
            </a:r>
            <a:r>
              <a:rPr lang="en-US" sz="2000" b="0" kern="0" dirty="0" smtClean="0"/>
              <a:t>overall </a:t>
            </a:r>
            <a:r>
              <a:rPr lang="en-US" sz="2000" b="0" kern="0" dirty="0"/>
              <a:t>performance (see Appendix for </a:t>
            </a:r>
            <a:r>
              <a:rPr lang="en-US" sz="2000" b="0" kern="0" dirty="0" smtClean="0"/>
              <a:t>a corresponding PER </a:t>
            </a:r>
            <a:r>
              <a:rPr lang="en-US" sz="2000" b="0" kern="0" dirty="0"/>
              <a:t>figure)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We suggested to use UL MU-MIMO format with </a:t>
            </a:r>
            <a:r>
              <a:rPr lang="en-US" sz="2000" kern="0" dirty="0"/>
              <a:t>the total number of SSs that can be supported by each AP </a:t>
            </a:r>
            <a:r>
              <a:rPr lang="en-US" sz="2000" b="0" kern="0" dirty="0"/>
              <a:t>(AP with </a:t>
            </a:r>
            <a:r>
              <a:rPr lang="en-US" sz="2000" b="0" kern="0" dirty="0" smtClean="0"/>
              <a:t>least </a:t>
            </a:r>
            <a:r>
              <a:rPr lang="en-US" sz="2000" b="0" kern="0" dirty="0"/>
              <a:t>capabilities will limit the </a:t>
            </a:r>
            <a:r>
              <a:rPr lang="en-US" sz="2000" b="0" kern="0" dirty="0" smtClean="0"/>
              <a:t>N_SS</a:t>
            </a:r>
            <a:r>
              <a:rPr lang="en-US" sz="2000" b="0" kern="0" dirty="0"/>
              <a:t>) </a:t>
            </a:r>
            <a:r>
              <a:rPr lang="en-US" sz="2000" b="0" kern="0" dirty="0" smtClean="0"/>
              <a:t>where </a:t>
            </a:r>
            <a:r>
              <a:rPr lang="en-US" sz="2000" b="0" kern="0" dirty="0"/>
              <a:t>each AP </a:t>
            </a:r>
            <a:r>
              <a:rPr lang="en-US" sz="2000" b="0" kern="0" dirty="0" smtClean="0"/>
              <a:t>will use different N_SS </a:t>
            </a:r>
            <a:r>
              <a:rPr lang="en-US" sz="2000" b="0" kern="0" dirty="0"/>
              <a:t>according to its requirements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Suggested scheme requires time alignment and </a:t>
            </a:r>
            <a:r>
              <a:rPr lang="en-US" sz="2000" b="0" kern="0" dirty="0" smtClean="0"/>
              <a:t>a coordinated </a:t>
            </a:r>
            <a:r>
              <a:rPr lang="en-US" sz="2000" b="0" kern="0" dirty="0"/>
              <a:t>trigger frame – see </a:t>
            </a:r>
            <a:r>
              <a:rPr lang="en-US" sz="2000" b="0" kern="0" dirty="0" smtClean="0"/>
              <a:t>illustrative </a:t>
            </a:r>
            <a:r>
              <a:rPr lang="en-US" sz="2000" b="0" kern="0" dirty="0"/>
              <a:t>diagram below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889946" y="5123013"/>
            <a:ext cx="792088" cy="5864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1050" dirty="0">
                <a:latin typeface="Arial" charset="0"/>
              </a:rPr>
              <a:t>Block ACK</a:t>
            </a:r>
          </a:p>
        </p:txBody>
      </p:sp>
    </p:spTree>
    <p:extLst>
      <p:ext uri="{BB962C8B-B14F-4D97-AF65-F5344CB8AC3E}">
        <p14:creationId xmlns:p14="http://schemas.microsoft.com/office/powerpoint/2010/main" val="3430517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Main Motivation of UL Coordination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/>
              <a:t>We see </a:t>
            </a:r>
            <a:r>
              <a:rPr lang="en-US" sz="2000" b="0" dirty="0"/>
              <a:t>Multi-AP </a:t>
            </a:r>
            <a:r>
              <a:rPr lang="en-US" sz="2200" b="0" kern="0" dirty="0"/>
              <a:t>operation</a:t>
            </a:r>
            <a:r>
              <a:rPr lang="en-US" sz="2000" b="0" dirty="0"/>
              <a:t> </a:t>
            </a:r>
            <a:r>
              <a:rPr lang="en-US" sz="2000" b="0" kern="0" dirty="0"/>
              <a:t>as an effort to improve system efficiency by </a:t>
            </a:r>
            <a:r>
              <a:rPr lang="en-US" sz="2200" b="0" kern="0" dirty="0"/>
              <a:t>sharing/coordinating </a:t>
            </a:r>
            <a:r>
              <a:rPr lang="en-US" sz="2000" b="0" kern="0" dirty="0" smtClean="0"/>
              <a:t>resources </a:t>
            </a:r>
            <a:r>
              <a:rPr lang="en-US" sz="2200" b="0" kern="0" dirty="0"/>
              <a:t>among </a:t>
            </a:r>
            <a:r>
              <a:rPr lang="en-US" sz="2000" b="0" kern="0" dirty="0"/>
              <a:t>different APs from different BSSs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The currently </a:t>
            </a:r>
            <a:r>
              <a:rPr lang="en-US" sz="2000" b="0" kern="0" dirty="0"/>
              <a:t>discussed coordination techniques share frequency (Co-OFDMA), time (Co-TDMA) and Power (Co-SR)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There is an additional </a:t>
            </a:r>
            <a:r>
              <a:rPr lang="en-US" sz="2000" b="0" kern="0" dirty="0"/>
              <a:t>resource </a:t>
            </a:r>
            <a:r>
              <a:rPr lang="en-US" sz="2000" b="0" kern="0" dirty="0" smtClean="0"/>
              <a:t>- </a:t>
            </a:r>
            <a:r>
              <a:rPr lang="en-US" sz="2000" b="0" kern="0" dirty="0"/>
              <a:t>spatial streams </a:t>
            </a:r>
            <a:r>
              <a:rPr lang="en-US" sz="2000" b="0" kern="0" dirty="0" smtClean="0"/>
              <a:t>- which </a:t>
            </a:r>
            <a:r>
              <a:rPr lang="en-US" sz="2200" b="0" kern="0" dirty="0"/>
              <a:t>is</a:t>
            </a:r>
            <a:r>
              <a:rPr lang="en-US" sz="2000" b="0" kern="0" dirty="0"/>
              <a:t> already shared today between </a:t>
            </a:r>
            <a:r>
              <a:rPr lang="en-US" sz="2000" b="0" kern="0" dirty="0" smtClean="0"/>
              <a:t>STAs </a:t>
            </a:r>
            <a:r>
              <a:rPr lang="en-US" sz="2000" b="0" kern="0" dirty="0"/>
              <a:t>in UL and DL MU-MIMO transmissions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/>
              <a:t>More </a:t>
            </a:r>
            <a:r>
              <a:rPr lang="en-US" sz="2000" b="0" kern="0" dirty="0" smtClean="0"/>
              <a:t>sophisticated Multi-AP schemes - JT </a:t>
            </a:r>
            <a:r>
              <a:rPr lang="en-US" sz="2000" b="0" kern="0" dirty="0"/>
              <a:t>and Co-BF </a:t>
            </a:r>
            <a:r>
              <a:rPr lang="en-US" sz="2000" b="0" kern="0" dirty="0" smtClean="0"/>
              <a:t>- were </a:t>
            </a:r>
            <a:r>
              <a:rPr lang="en-US" sz="2000" b="0" kern="0" dirty="0"/>
              <a:t>discussed and deferred to Release 2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/>
              <a:t>Assuming </a:t>
            </a:r>
            <a:r>
              <a:rPr lang="en-US" sz="2000" b="0" kern="0" dirty="0" smtClean="0"/>
              <a:t>the majority </a:t>
            </a:r>
            <a:r>
              <a:rPr lang="en-US" sz="2000" b="0" kern="0" dirty="0"/>
              <a:t>of 11be APs and STAs </a:t>
            </a:r>
            <a:r>
              <a:rPr lang="en-US" sz="2200" b="0" kern="0" dirty="0"/>
              <a:t>will </a:t>
            </a:r>
            <a:r>
              <a:rPr lang="en-US" sz="2000" b="0" kern="0" dirty="0" smtClean="0"/>
              <a:t>support </a:t>
            </a:r>
            <a:r>
              <a:rPr lang="en-US" sz="2000" b="0" kern="0" dirty="0"/>
              <a:t>UL MU-MIMO, UL Coordination </a:t>
            </a:r>
            <a:r>
              <a:rPr lang="en-US" sz="2000" b="0" kern="0" dirty="0" smtClean="0"/>
              <a:t>by sharing </a:t>
            </a:r>
            <a:r>
              <a:rPr lang="en-US" sz="2000" b="0" kern="0" dirty="0"/>
              <a:t>spatial streams </a:t>
            </a:r>
            <a:r>
              <a:rPr lang="en-US" sz="2000" b="0" kern="0" dirty="0" smtClean="0"/>
              <a:t>may be considered as </a:t>
            </a:r>
            <a:r>
              <a:rPr lang="en-US" sz="2000" b="0" kern="0" dirty="0"/>
              <a:t>well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This can yield an additional </a:t>
            </a:r>
            <a:r>
              <a:rPr lang="en-US" sz="2000" b="0" kern="0" dirty="0"/>
              <a:t>level of </a:t>
            </a:r>
            <a:r>
              <a:rPr lang="en-US" sz="2000" b="0" kern="0" dirty="0" smtClean="0"/>
              <a:t>flexibility </a:t>
            </a:r>
            <a:r>
              <a:rPr lang="en-US" sz="2000" b="0" kern="0" dirty="0"/>
              <a:t>and </a:t>
            </a:r>
            <a:r>
              <a:rPr lang="en-US" sz="2000" b="0" kern="0" dirty="0" smtClean="0"/>
              <a:t>higher efficiency</a:t>
            </a:r>
            <a:endParaRPr lang="en-US" sz="2000" b="0" kern="0" dirty="0"/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Hence </a:t>
            </a:r>
            <a:r>
              <a:rPr lang="en-US" sz="2000" b="0" kern="0" dirty="0"/>
              <a:t>we believe that Coordinated UL MU-MIMO should be considered and discussed as part of </a:t>
            </a:r>
            <a:r>
              <a:rPr lang="en-US" sz="2000" b="0" dirty="0"/>
              <a:t>Multi-AP </a:t>
            </a:r>
            <a:r>
              <a:rPr lang="en-US" sz="2200" b="0" kern="0" dirty="0"/>
              <a:t>operation topic</a:t>
            </a:r>
          </a:p>
        </p:txBody>
      </p:sp>
    </p:spTree>
    <p:extLst>
      <p:ext uri="{BB962C8B-B14F-4D97-AF65-F5344CB8AC3E}">
        <p14:creationId xmlns:p14="http://schemas.microsoft.com/office/powerpoint/2010/main" val="2850343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Procedure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08777" y="1371600"/>
            <a:ext cx="8458200" cy="2970564"/>
          </a:xfrm>
          <a:prstGeom prst="rect">
            <a:avLst/>
          </a:prstGeom>
          <a:noFill/>
          <a:ln/>
        </p:spPr>
        <p:txBody>
          <a:bodyPr>
            <a:normAutofit fontScale="925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/>
              <a:t>We assume that APs </a:t>
            </a:r>
            <a:r>
              <a:rPr lang="en-US" sz="2000" b="0" kern="0" dirty="0" smtClean="0"/>
              <a:t>(Sharing </a:t>
            </a:r>
            <a:r>
              <a:rPr lang="en-US" sz="2000" b="0" kern="0" dirty="0"/>
              <a:t>and </a:t>
            </a:r>
            <a:r>
              <a:rPr lang="en-US" sz="2000" b="0" kern="0" dirty="0" smtClean="0"/>
              <a:t>Shared) have already </a:t>
            </a:r>
            <a:r>
              <a:rPr lang="en-US" sz="2000" b="0" kern="0" dirty="0"/>
              <a:t>exchanged their </a:t>
            </a:r>
            <a:r>
              <a:rPr lang="en-US" sz="2000" b="0" kern="0" dirty="0" smtClean="0"/>
              <a:t>status/capabilities; the </a:t>
            </a:r>
            <a:r>
              <a:rPr lang="en-US" sz="2000" b="0" kern="0" dirty="0"/>
              <a:t>coordinated UL MU-MIMO procedure will </a:t>
            </a:r>
            <a:r>
              <a:rPr lang="en-US" sz="2000" b="0" kern="0" dirty="0" smtClean="0"/>
              <a:t>be made up of:</a:t>
            </a:r>
            <a:endParaRPr lang="en-US" sz="2000" b="0" kern="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/>
              <a:t>M-AP TF </a:t>
            </a:r>
            <a:r>
              <a:rPr lang="en-US" sz="1600" kern="0" dirty="0"/>
              <a:t>transmitted by </a:t>
            </a:r>
            <a:r>
              <a:rPr lang="en-US" sz="1600" kern="0" dirty="0" smtClean="0"/>
              <a:t>Sharing </a:t>
            </a:r>
            <a:r>
              <a:rPr lang="en-US" sz="1600" b="0" kern="0" dirty="0"/>
              <a:t>AP </a:t>
            </a:r>
            <a:r>
              <a:rPr lang="en-US" sz="1600" b="0" kern="0" dirty="0" smtClean="0"/>
              <a:t>(may </a:t>
            </a:r>
            <a:r>
              <a:rPr lang="en-US" sz="1600" b="0" kern="0" dirty="0"/>
              <a:t>also </a:t>
            </a:r>
            <a:r>
              <a:rPr lang="en-US" sz="1600" b="0" kern="0" dirty="0" smtClean="0"/>
              <a:t>participate, not necessarily) </a:t>
            </a:r>
            <a:r>
              <a:rPr lang="en-US" sz="1600" b="0" kern="0" dirty="0"/>
              <a:t>with all the relevant </a:t>
            </a:r>
            <a:r>
              <a:rPr lang="en-US" sz="1600" kern="0" dirty="0" smtClean="0"/>
              <a:t>coordination</a:t>
            </a:r>
            <a:r>
              <a:rPr lang="en-US" sz="1600" b="0" kern="0" dirty="0" smtClean="0"/>
              <a:t> </a:t>
            </a:r>
            <a:r>
              <a:rPr lang="en-US" sz="1600" b="0" kern="0" dirty="0"/>
              <a:t>parameters for all the BSSs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/>
              <a:t>Each </a:t>
            </a:r>
            <a:r>
              <a:rPr lang="en-US" sz="1600" b="0" kern="0" dirty="0" smtClean="0"/>
              <a:t>Shared AP </a:t>
            </a:r>
            <a:r>
              <a:rPr lang="en-US" sz="1600" b="0" kern="0" dirty="0"/>
              <a:t>will then transmit a TF to its </a:t>
            </a:r>
            <a:r>
              <a:rPr lang="en-US" sz="1600" kern="0" dirty="0"/>
              <a:t>associated </a:t>
            </a:r>
            <a:r>
              <a:rPr lang="en-US" sz="1600" b="0" kern="0" dirty="0"/>
              <a:t>STAs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100" kern="0" dirty="0"/>
              <a:t>All TFs should be transmitted simultaneously</a:t>
            </a:r>
            <a:r>
              <a:rPr lang="en-US" sz="1100" b="0" kern="0" dirty="0"/>
              <a:t> (can </a:t>
            </a:r>
            <a:r>
              <a:rPr lang="en-US" sz="1100" b="0" kern="0" dirty="0" smtClean="0"/>
              <a:t>be done by </a:t>
            </a:r>
            <a:r>
              <a:rPr lang="en-US" sz="1100" kern="0" dirty="0" smtClean="0"/>
              <a:t>any solution developed in scope of Multi-AP</a:t>
            </a:r>
            <a:r>
              <a:rPr lang="en-US" sz="1100" b="0" kern="0" dirty="0" smtClean="0"/>
              <a:t>)</a:t>
            </a:r>
            <a:endParaRPr lang="en-US" sz="1100" b="0" kern="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/>
              <a:t>STAs transmit a </a:t>
            </a:r>
            <a:r>
              <a:rPr lang="en-US" sz="1600" kern="0" dirty="0" smtClean="0"/>
              <a:t>TB </a:t>
            </a:r>
            <a:r>
              <a:rPr lang="en-US" sz="1600" kern="0" dirty="0"/>
              <a:t>PPDUs (each STA using its allocated </a:t>
            </a:r>
            <a:r>
              <a:rPr lang="en-US" sz="1600" kern="0" dirty="0" smtClean="0"/>
              <a:t>N_</a:t>
            </a:r>
            <a:r>
              <a:rPr lang="en-US" sz="1600" b="0" kern="0" dirty="0" smtClean="0"/>
              <a:t>SS)</a:t>
            </a:r>
            <a:endParaRPr lang="en-US" sz="1600" b="0" kern="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/>
              <a:t>Procedure is completed by </a:t>
            </a:r>
            <a:r>
              <a:rPr lang="en-US" sz="1600" b="0" kern="0" dirty="0" smtClean="0"/>
              <a:t>a </a:t>
            </a:r>
            <a:r>
              <a:rPr lang="en-US" sz="1600" kern="0" dirty="0" smtClean="0"/>
              <a:t>simultaneous </a:t>
            </a:r>
            <a:r>
              <a:rPr lang="en-US" sz="1600" kern="0" dirty="0"/>
              <a:t>Block </a:t>
            </a:r>
            <a:r>
              <a:rPr lang="en-US" sz="1600" b="0" kern="0" dirty="0"/>
              <a:t>Ack transmission </a:t>
            </a:r>
            <a:r>
              <a:rPr lang="en-US" sz="1600" b="0" kern="0" dirty="0" smtClean="0"/>
              <a:t>from </a:t>
            </a:r>
            <a:r>
              <a:rPr lang="en-US" sz="1600" kern="0" dirty="0" smtClean="0"/>
              <a:t>each </a:t>
            </a:r>
            <a:r>
              <a:rPr lang="en-US" sz="1600" kern="0" dirty="0"/>
              <a:t>of the APs </a:t>
            </a:r>
            <a:r>
              <a:rPr lang="en-US" sz="1600" b="0" kern="0" dirty="0"/>
              <a:t>(can also </a:t>
            </a:r>
            <a:r>
              <a:rPr lang="en-US" sz="1600" b="0" kern="0" dirty="0" smtClean="0"/>
              <a:t>use one of several solutions</a:t>
            </a:r>
            <a:r>
              <a:rPr lang="en-US" sz="1600" b="0" kern="0" dirty="0"/>
              <a:t>) 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1590260" y="4427671"/>
            <a:ext cx="695740" cy="32057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900" dirty="0">
                <a:latin typeface="Arial" charset="0"/>
              </a:rPr>
              <a:t>M-AP TF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438400" y="4824465"/>
            <a:ext cx="792088" cy="2981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800" dirty="0">
                <a:latin typeface="Arial" charset="0"/>
              </a:rPr>
              <a:t>Coordinated UL Trigger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505200" y="5472714"/>
            <a:ext cx="3960440" cy="2380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>
                <a:latin typeface="Arial" charset="0"/>
              </a:rPr>
              <a:t>Data Frame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0879" y="4438322"/>
            <a:ext cx="8386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Sharing </a:t>
            </a:r>
            <a:r>
              <a:rPr lang="en-US" sz="1100" dirty="0"/>
              <a:t>AP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10879" y="5183114"/>
            <a:ext cx="8627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Shared </a:t>
            </a:r>
            <a:r>
              <a:rPr lang="en-US" sz="1100" dirty="0"/>
              <a:t>AP2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83507" y="5472714"/>
            <a:ext cx="18004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STA1 (associated with AP1)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73118" y="5816035"/>
            <a:ext cx="18004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STA2 (associated with AP2)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3505200" y="5788673"/>
            <a:ext cx="3960440" cy="2380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>
                <a:latin typeface="Arial" charset="0"/>
              </a:rPr>
              <a:t>Data Frame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3793232" y="5472714"/>
            <a:ext cx="648072" cy="23804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MU-MIMO HE-LTF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794471" y="5792682"/>
            <a:ext cx="648072" cy="23804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MU-MIMO HE-LTF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4801344" y="5472714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>
            <a:off x="4801344" y="5788672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7105600" y="5472714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7112625" y="5788672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4981916" y="5204107"/>
            <a:ext cx="10070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Full Alignment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889531" y="6077645"/>
            <a:ext cx="7977446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8689599" y="6139190"/>
            <a:ext cx="468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Time</a:t>
            </a: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900895" y="5132840"/>
            <a:ext cx="784984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>
            <a:off x="867109" y="5455995"/>
            <a:ext cx="784984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876653" y="5737047"/>
            <a:ext cx="784984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tangle 46"/>
          <p:cNvSpPr/>
          <p:nvPr/>
        </p:nvSpPr>
        <p:spPr bwMode="auto">
          <a:xfrm>
            <a:off x="2444073" y="5152190"/>
            <a:ext cx="792088" cy="2981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800" dirty="0">
                <a:latin typeface="Arial" charset="0"/>
              </a:rPr>
              <a:t>Coordinated UL Trigger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10879" y="4765322"/>
            <a:ext cx="8627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Shared </a:t>
            </a:r>
            <a:r>
              <a:rPr lang="en-US" sz="1100" dirty="0"/>
              <a:t>AP1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7620000" y="5141107"/>
            <a:ext cx="792088" cy="2981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800" dirty="0">
                <a:latin typeface="Arial" charset="0"/>
              </a:rPr>
              <a:t>B-ACK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7620000" y="4821724"/>
            <a:ext cx="792088" cy="2981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800" dirty="0">
                <a:latin typeface="Arial" charset="0"/>
              </a:rPr>
              <a:t>B-ACK</a:t>
            </a:r>
          </a:p>
        </p:txBody>
      </p:sp>
    </p:spTree>
    <p:extLst>
      <p:ext uri="{BB962C8B-B14F-4D97-AF65-F5344CB8AC3E}">
        <p14:creationId xmlns:p14="http://schemas.microsoft.com/office/powerpoint/2010/main" val="2196853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When to apply Co-UL MU-MIMO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We compared the </a:t>
            </a:r>
            <a:r>
              <a:rPr lang="en-US" sz="2000" b="0" kern="0" dirty="0" err="1" smtClean="0"/>
              <a:t>goodput</a:t>
            </a:r>
            <a:r>
              <a:rPr lang="en-US" sz="2000" b="0" kern="0" dirty="0" smtClean="0"/>
              <a:t> of Co-OFDMA and Co-UL MU-MIMO, by simulating the following scenarios: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2 APs, equipped with 8 Rx antennas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2 STAs, transmitting 2 spatial streams </a:t>
            </a:r>
            <a:br>
              <a:rPr lang="en-US" sz="1600" kern="0" dirty="0" smtClean="0"/>
            </a:br>
            <a:r>
              <a:rPr lang="en-US" sz="1600" kern="0" dirty="0" smtClean="0"/>
              <a:t>each (total </a:t>
            </a:r>
            <a:r>
              <a:rPr lang="en-US" sz="1600" kern="0" dirty="0" err="1" smtClean="0"/>
              <a:t>Nss</a:t>
            </a:r>
            <a:r>
              <a:rPr lang="en-US" sz="1600" kern="0" dirty="0" smtClean="0"/>
              <a:t> = 4)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Co-OFDMA – every AP operates on its </a:t>
            </a:r>
            <a:br>
              <a:rPr lang="en-US" sz="1600" kern="0" dirty="0" smtClean="0"/>
            </a:br>
            <a:r>
              <a:rPr lang="en-US" sz="1600" kern="0" dirty="0" smtClean="0"/>
              <a:t>own 20MHz channel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Co UL MU-MIMO – two APs operate on</a:t>
            </a:r>
            <a:br>
              <a:rPr lang="en-US" sz="1600" kern="0" dirty="0" smtClean="0"/>
            </a:br>
            <a:r>
              <a:rPr lang="en-US" sz="1600" kern="0" dirty="0" smtClean="0"/>
              <a:t>same 40MHz (with UL MU-MIMO)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 smtClean="0"/>
              <a:t>MCS 0-7, MMSE detector</a:t>
            </a:r>
            <a:endParaRPr lang="en-US" sz="1600" b="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In </a:t>
            </a:r>
            <a:r>
              <a:rPr lang="en-US" sz="2000" b="0" kern="0" dirty="0"/>
              <a:t>the figure we can see </a:t>
            </a:r>
            <a:r>
              <a:rPr lang="en-US" sz="2000" b="0" kern="0" dirty="0" smtClean="0"/>
              <a:t>the performance</a:t>
            </a:r>
            <a:br>
              <a:rPr lang="en-US" sz="2000" b="0" kern="0" dirty="0" smtClean="0"/>
            </a:br>
            <a:r>
              <a:rPr lang="en-US" sz="2000" b="0" kern="0" dirty="0" smtClean="0"/>
              <a:t>for a single AP where we </a:t>
            </a:r>
            <a:r>
              <a:rPr lang="en-US" sz="2000" b="0" kern="0" dirty="0"/>
              <a:t>ignore </a:t>
            </a:r>
            <a:r>
              <a:rPr lang="en-US" sz="2000" b="0" kern="0" dirty="0" smtClean="0"/>
              <a:t>the</a:t>
            </a:r>
            <a:br>
              <a:rPr lang="en-US" sz="2000" b="0" kern="0" dirty="0" smtClean="0"/>
            </a:br>
            <a:r>
              <a:rPr lang="en-US" sz="2000" b="0" kern="0" dirty="0" smtClean="0"/>
              <a:t>overhead of </a:t>
            </a:r>
            <a:r>
              <a:rPr lang="en-US" sz="2000" b="0" kern="0" dirty="0"/>
              <a:t>preamble and </a:t>
            </a:r>
            <a:r>
              <a:rPr lang="en-US" sz="2000" b="0" kern="0" dirty="0" smtClean="0"/>
              <a:t>control </a:t>
            </a:r>
            <a:r>
              <a:rPr lang="en-US" sz="2000" b="0" kern="0" dirty="0"/>
              <a:t>frames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It is </a:t>
            </a:r>
            <a:r>
              <a:rPr lang="en-US" sz="2000" b="0" kern="0" dirty="0"/>
              <a:t>clear that at higher SNRs UL MU-MIMO </a:t>
            </a:r>
            <a:r>
              <a:rPr lang="en-US" sz="2000" b="0" kern="0" dirty="0" smtClean="0"/>
              <a:t>outperforms </a:t>
            </a:r>
            <a:r>
              <a:rPr lang="en-US" sz="2000" b="0" kern="0" dirty="0"/>
              <a:t>Co-OFDMA and achieves </a:t>
            </a:r>
            <a:r>
              <a:rPr lang="en-US" sz="2000" b="0" kern="0" dirty="0" smtClean="0"/>
              <a:t>higher </a:t>
            </a:r>
            <a:r>
              <a:rPr lang="en-US" sz="2000" b="0" kern="0" dirty="0" err="1" smtClean="0"/>
              <a:t>goodput</a:t>
            </a:r>
            <a:r>
              <a:rPr lang="en-US" sz="2000" b="0" kern="0" dirty="0" smtClean="0"/>
              <a:t> (which makes sense </a:t>
            </a:r>
            <a:r>
              <a:rPr lang="en-US" sz="2000" b="0" kern="0" smtClean="0"/>
              <a:t>because it is </a:t>
            </a:r>
            <a:r>
              <a:rPr lang="en-US" sz="2000" b="0" kern="0" dirty="0" smtClean="0"/>
              <a:t>similar to operating with higher-order spatial multiplexing </a:t>
            </a:r>
            <a:r>
              <a:rPr lang="en-US" sz="2000" b="0" kern="0" smtClean="0"/>
              <a:t>at high SNR)</a:t>
            </a:r>
            <a:endParaRPr lang="en-US" b="0" kern="0" dirty="0"/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1600" kern="0" dirty="0"/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1600" kern="0" dirty="0"/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1600" kern="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endParaRPr lang="en-US" sz="1600" b="0" kern="0" dirty="0"/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1600" b="0" kern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20018" y="1752600"/>
            <a:ext cx="4558602" cy="342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04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Standardization Aspects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/>
              <a:t>802.11be agreed on two </a:t>
            </a:r>
            <a:r>
              <a:rPr lang="en-US" sz="2000" b="0" kern="0" dirty="0" smtClean="0"/>
              <a:t>releases, </a:t>
            </a:r>
            <a:r>
              <a:rPr lang="en-US" sz="2000" b="0" kern="0" dirty="0"/>
              <a:t>where only l</a:t>
            </a:r>
            <a:r>
              <a:rPr lang="en-US" sz="2000" b="0" kern="0" dirty="0" smtClean="0"/>
              <a:t>ow-complexity </a:t>
            </a:r>
            <a:r>
              <a:rPr lang="en-US" sz="2000" b="0" kern="0" dirty="0"/>
              <a:t>AP Coordination schemes will be developed for </a:t>
            </a:r>
            <a:r>
              <a:rPr lang="en-US" sz="2000" b="0" kern="0" dirty="0" smtClean="0"/>
              <a:t>Rel. 1</a:t>
            </a:r>
            <a:endParaRPr lang="en-US" sz="2000" b="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/>
              <a:t>The main </a:t>
            </a:r>
            <a:r>
              <a:rPr lang="en-US" sz="2000" b="0" kern="0" dirty="0" smtClean="0"/>
              <a:t>aspect to be addressed for Coordinated </a:t>
            </a:r>
            <a:r>
              <a:rPr lang="en-US" sz="2000" b="0" kern="0" dirty="0"/>
              <a:t>UL MU-MIMO is triggering STAs from different BSSs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As this issue is not unique to our scheme, Co-UL MU-MIMO </a:t>
            </a:r>
            <a:r>
              <a:rPr lang="en-US" sz="2000" b="0" dirty="0"/>
              <a:t>will reuse any solution </a:t>
            </a:r>
            <a:r>
              <a:rPr lang="en-US" sz="2000" b="0" dirty="0" smtClean="0"/>
              <a:t>that will </a:t>
            </a:r>
            <a:r>
              <a:rPr lang="en-US" sz="2000" b="0" dirty="0"/>
              <a:t>be developed within the scope</a:t>
            </a:r>
            <a:r>
              <a:rPr lang="en-US" sz="2000" b="0" kern="0" dirty="0" smtClean="0"/>
              <a:t> </a:t>
            </a:r>
            <a:r>
              <a:rPr lang="en-US" sz="2000" b="0" kern="0" dirty="0" smtClean="0"/>
              <a:t>of Multi-AP in R1  </a:t>
            </a:r>
            <a:endParaRPr lang="en-US" sz="160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/>
              <a:t>Thus we </a:t>
            </a:r>
            <a:r>
              <a:rPr lang="en-US" sz="2000" b="0" kern="0" dirty="0" smtClean="0"/>
              <a:t>suggest </a:t>
            </a:r>
            <a:r>
              <a:rPr lang="en-US" sz="2000" b="0" kern="0" dirty="0"/>
              <a:t>the following: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600" kern="0" dirty="0" smtClean="0"/>
              <a:t>Consider </a:t>
            </a:r>
            <a:r>
              <a:rPr lang="en-US" sz="1600" kern="0" dirty="0"/>
              <a:t>Coordinated UL MU-MIMO with </a:t>
            </a:r>
            <a:r>
              <a:rPr lang="en-US" sz="1600" kern="0" dirty="0" smtClean="0"/>
              <a:t>a trigger </a:t>
            </a:r>
            <a:r>
              <a:rPr lang="en-US" sz="1600" kern="0" dirty="0"/>
              <a:t>frame based on </a:t>
            </a:r>
            <a:r>
              <a:rPr lang="en-US" sz="1600" kern="0" dirty="0" smtClean="0"/>
              <a:t>R1-compatible coordination </a:t>
            </a:r>
            <a:r>
              <a:rPr lang="en-US" sz="1600" kern="0" dirty="0"/>
              <a:t>schemes </a:t>
            </a:r>
            <a:endParaRPr lang="en-US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1998199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Conclusion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Multi-AP </a:t>
            </a:r>
            <a:r>
              <a:rPr lang="en-US" sz="2000" b="0" kern="0" dirty="0"/>
              <a:t>operation is </a:t>
            </a:r>
            <a:r>
              <a:rPr lang="en-US" sz="2000" b="0" kern="0" dirty="0" smtClean="0"/>
              <a:t>a wide </a:t>
            </a:r>
            <a:r>
              <a:rPr lang="en-US" sz="2000" b="0" kern="0" dirty="0"/>
              <a:t>topic with multiple TX Coordination schemes and techniques </a:t>
            </a:r>
            <a:endParaRPr lang="en-US" sz="20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showed that Co-UL MU-MIMO outperforms Co-OFDMA in specific scenarios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Preferred </a:t>
            </a:r>
            <a:r>
              <a:rPr lang="en-US" sz="2000" b="0" kern="0" dirty="0"/>
              <a:t>scheme may be selected by network to maximize throughput depending on a specific </a:t>
            </a:r>
            <a:r>
              <a:rPr lang="en-US" sz="2000" b="0" kern="0" dirty="0" smtClean="0"/>
              <a:t>scenario </a:t>
            </a:r>
            <a:endParaRPr lang="en-US" sz="2000" b="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Coordinated UL MU-MIMO </a:t>
            </a:r>
            <a:r>
              <a:rPr lang="en-US" sz="2000" b="0" kern="0" dirty="0" smtClean="0"/>
              <a:t>should </a:t>
            </a:r>
            <a:r>
              <a:rPr lang="en-US" sz="2000" b="0" kern="0" dirty="0"/>
              <a:t>be considered as a candidate for UL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coordination 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1104460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dirty="0"/>
              <a:t>[1] 11-19-1979-01-00be-ul-coordination-for-throughput-improvement-and-interference-reduction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39303561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151398</TotalTime>
  <Words>832</Words>
  <Application>Microsoft Office PowerPoint</Application>
  <PresentationFormat>On-screen Show (4:3)</PresentationFormat>
  <Paragraphs>123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宋体</vt:lpstr>
      <vt:lpstr>Arial</vt:lpstr>
      <vt:lpstr>굴림</vt:lpstr>
      <vt:lpstr>Times New Roman</vt:lpstr>
      <vt:lpstr>802-11-Submission</vt:lpstr>
      <vt:lpstr>Discussion On Coordinated UL MU-MIMO</vt:lpstr>
      <vt:lpstr>Introduction</vt:lpstr>
      <vt:lpstr>Short Recap</vt:lpstr>
      <vt:lpstr>Main Motivation of UL Coordination</vt:lpstr>
      <vt:lpstr>Procedure</vt:lpstr>
      <vt:lpstr>When to apply Co-UL MU-MIMO</vt:lpstr>
      <vt:lpstr>Standardization Aspects</vt:lpstr>
      <vt:lpstr>Conclusion</vt:lpstr>
      <vt:lpstr>References</vt:lpstr>
      <vt:lpstr>SP1</vt:lpstr>
      <vt:lpstr>Appendix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Yan Xin</dc:creator>
  <cp:lastModifiedBy>Genadiy Tsodik (TRC)</cp:lastModifiedBy>
  <cp:revision>655</cp:revision>
  <cp:lastPrinted>1998-02-10T13:28:06Z</cp:lastPrinted>
  <dcterms:created xsi:type="dcterms:W3CDTF">2013-11-12T18:41:50Z</dcterms:created>
  <dcterms:modified xsi:type="dcterms:W3CDTF">2020-07-09T08:08:34Z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(3)aB2Q6C0xQ+C50UJDn8mxS6BXJ3vIc90FbAcvk5fY5vnyyWWmDyhH3dWRz9UhGRb6y7xZgZQC
nZDoUsMOVjIuRNjFdZXz6W6zQ99iGKA+HOScJQOpsIt+idGN6FRal6a/zX8LrrX5SPW/YEAD
8rvjBklrE7fcCZAa+IP/oo8OomgSSTI5VVEhTSaPizjiL9HxmbsrPt3pnEbl5WGGqCJ5gexi
DIB/oTtdr7UR2GFP2l</vt:lpwstr>
  </property>
  <property fmtid="{D5CDD505-2E9C-101B-9397-08002B2CF9AE}" pid="4" name="_2015_ms_pID_7253431">
    <vt:lpwstr>MmlY5nxai3nNa8Z8OZe71QSQOgzRX4d8meMYcZjFQgXaPsyFmH+CuC
HaTJ3qDuOPKDRIMrfnbWrxnZP9u4P5HPHwH4CHW2Nig176T1904TMwmhRuAEnU08Pi9JS7cO
Cuaf+HyyK4CRcYAWwLx5cWvITi4TcbQMt9rSg7IK33Wh1bbqXwdTqVOatFjj7drIRn5C0goF
TtHKqgpJdcRf3J+LcEhkGNHYWUFo9F76bXy7</vt:lpwstr>
  </property>
  <property fmtid="{D5CDD505-2E9C-101B-9397-08002B2CF9AE}" pid="5" name="_2015_ms_pID_7253432">
    <vt:lpwstr>aA==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1580690846</vt:lpwstr>
  </property>
</Properties>
</file>