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276" r:id="rId4"/>
    <p:sldId id="298" r:id="rId5"/>
    <p:sldId id="308" r:id="rId6"/>
    <p:sldId id="287" r:id="rId7"/>
    <p:sldId id="311" r:id="rId8"/>
    <p:sldId id="312" r:id="rId9"/>
    <p:sldId id="309" r:id="rId10"/>
    <p:sldId id="304" r:id="rId11"/>
    <p:sldId id="275" r:id="rId12"/>
    <p:sldId id="306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DFB7D9"/>
    <a:srgbClr val="C2C2FE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6" autoAdjust="0"/>
    <p:restoredTop sz="94660"/>
  </p:normalViewPr>
  <p:slideViewPr>
    <p:cSldViewPr>
      <p:cViewPr varScale="1">
        <p:scale>
          <a:sx n="66" d="100"/>
          <a:sy n="66" d="100"/>
        </p:scale>
        <p:origin x="129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07725" y="6475413"/>
            <a:ext cx="133620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Huawei Technologies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56195" cy="27699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December,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0385" y="6475413"/>
            <a:ext cx="192354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Yan Xin,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802.11-20/0548r0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33400" y="235456"/>
            <a:ext cx="1463167" cy="49382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0863" y="6475413"/>
            <a:ext cx="1583062" cy="184666"/>
          </a:xfrm>
        </p:spPr>
        <p:txBody>
          <a:bodyPr/>
          <a:lstStyle/>
          <a:p>
            <a:r>
              <a:rPr lang="en-US" dirty="0" smtClean="0"/>
              <a:t>Genadiy Tsodik (Huawei)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23508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Discussion On Coordinated UL MU-MIMO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 smtClean="0"/>
              <a:t> 23-03-2020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206667"/>
              </p:ext>
            </p:extLst>
          </p:nvPr>
        </p:nvGraphicFramePr>
        <p:xfrm>
          <a:off x="762000" y="2895598"/>
          <a:ext cx="7620000" cy="2360615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1739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Genadiy Tsodik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Shilo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Yunbo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80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Jason </a:t>
                      </a:r>
                      <a:r>
                        <a:rPr lang="en-US" sz="1200" dirty="0" err="1" smtClean="0"/>
                        <a:t>Yuchen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Guo</a:t>
                      </a:r>
                      <a:endParaRPr lang="en-US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We reviewed several scenarios with respect to UL Coordination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In case of triggered UL transmission (not following DL data) UL MU-MIMO schemes may have advantages in terms of overhead and performance (depending on </a:t>
            </a:r>
            <a:r>
              <a:rPr lang="en-US" sz="2000" b="0" kern="0" dirty="0" smtClean="0"/>
              <a:t>the </a:t>
            </a:r>
            <a:r>
              <a:rPr lang="en-US" sz="2000" b="0" kern="0" dirty="0"/>
              <a:t>scenario)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/>
              <a:t>Coordinated UL MU-MIMO may be considered as a candidate for UL coordination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Multiple </a:t>
            </a:r>
            <a:r>
              <a:rPr lang="en-US" sz="2000" b="0" kern="0" dirty="0"/>
              <a:t>UL Coordination schemes may be adopted to allow APs to adjust a selected scheme for a specific scenario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kern="0" dirty="0" smtClean="0"/>
              <a:t>In main DL coordination scenarios UL MU-MIMO can be a candidate for UL response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0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10446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11-19-1979-01-00be-ul-coordination-for-throughput-improvement-and-interference-reduction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3930356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9050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Do you support that 802.11be will adopt Coordinated UL MU-MIMO  as an optional coordination scheme for triggered UL transmissions?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  <p:extLst>
      <p:ext uri="{BB962C8B-B14F-4D97-AF65-F5344CB8AC3E}">
        <p14:creationId xmlns:p14="http://schemas.microsoft.com/office/powerpoint/2010/main" val="273810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Introduction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4582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Various cooperation schemes are discussed as candidates for DL and UL coordinated transmissions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All the proposed schemes have advantages in certain scenarios, whereas in other scenarios - other schemes may be preferable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[1] we introduced a Coordinated UL MU-MIMO transmission scheme and studied its properties and performance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b="0" dirty="0" smtClean="0"/>
              <a:t>In this contribution we want to review the scenarios where the proposed scheme has advantages and suggest it as a candidate scheme for UL Coordination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5" y="626249"/>
            <a:ext cx="7772400" cy="821551"/>
          </a:xfrm>
        </p:spPr>
        <p:txBody>
          <a:bodyPr/>
          <a:lstStyle/>
          <a:p>
            <a:r>
              <a:rPr lang="en-US" dirty="0" smtClean="0"/>
              <a:t>Short Recap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46082" y="137823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main </a:t>
            </a:r>
            <a:r>
              <a:rPr lang="en-US" sz="2000" b="0" kern="0" dirty="0"/>
              <a:t>idea [1</a:t>
            </a:r>
            <a:r>
              <a:rPr lang="en-US" sz="2000" b="0" kern="0" dirty="0" smtClean="0"/>
              <a:t>] is to allow parallel UL transmissions of multiple BSSs by extending UL MU-MIMO defined in 11ax (not possible today with existing Trigger Frame type and formats)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Orthogonal LTF signals allow each AP to estimate channel of each STA independently and apply MIMO detection or interference mitigation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suggested scheme doesn’t require phase synchronization, but requires a solution for triggering multiple STAs from different OBSS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compared the performance of different interference mitigation schemes and showed an advantage of the proposed method</a:t>
            </a:r>
            <a:endParaRPr lang="en-US" sz="1600" b="0" kern="0" dirty="0" smtClean="0"/>
          </a:p>
        </p:txBody>
      </p:sp>
      <p:sp>
        <p:nvSpPr>
          <p:cNvPr id="42" name="Rectangle 41"/>
          <p:cNvSpPr/>
          <p:nvPr/>
        </p:nvSpPr>
        <p:spPr bwMode="auto">
          <a:xfrm>
            <a:off x="1577304" y="4877562"/>
            <a:ext cx="1375601" cy="561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UL Coordination Negotiation Procedure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3280998" y="4876800"/>
            <a:ext cx="792088" cy="58648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 smtClean="0">
                <a:latin typeface="Arial" charset="0"/>
              </a:rPr>
              <a:t>Coordinated UL Trigger</a:t>
            </a:r>
            <a:endParaRPr lang="en-US" sz="800" dirty="0">
              <a:latin typeface="Arial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4223547" y="5514844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20658" y="4894413"/>
            <a:ext cx="779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 AP</a:t>
            </a:r>
            <a:endParaRPr lang="en-US" sz="1100" dirty="0"/>
          </a:p>
        </p:txBody>
      </p:sp>
      <p:sp>
        <p:nvSpPr>
          <p:cNvPr id="46" name="TextBox 45"/>
          <p:cNvSpPr txBox="1"/>
          <p:nvPr/>
        </p:nvSpPr>
        <p:spPr>
          <a:xfrm>
            <a:off x="775961" y="5225244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Slave AP</a:t>
            </a:r>
            <a:endParaRPr lang="en-US" sz="1100" dirty="0"/>
          </a:p>
        </p:txBody>
      </p:sp>
      <p:sp>
        <p:nvSpPr>
          <p:cNvPr id="47" name="TextBox 46"/>
          <p:cNvSpPr txBox="1"/>
          <p:nvPr/>
        </p:nvSpPr>
        <p:spPr>
          <a:xfrm>
            <a:off x="848589" y="551484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838200" y="585816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4223547" y="5830803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511579" y="5514844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4512818" y="5834812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5519691" y="55148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Straight Connector 52"/>
          <p:cNvCxnSpPr/>
          <p:nvPr/>
        </p:nvCxnSpPr>
        <p:spPr bwMode="auto">
          <a:xfrm>
            <a:off x="5519691" y="58308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Straight Connector 53"/>
          <p:cNvCxnSpPr/>
          <p:nvPr/>
        </p:nvCxnSpPr>
        <p:spPr bwMode="auto">
          <a:xfrm>
            <a:off x="7823947" y="55148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54"/>
          <p:cNvCxnSpPr/>
          <p:nvPr/>
        </p:nvCxnSpPr>
        <p:spPr bwMode="auto">
          <a:xfrm>
            <a:off x="7830972" y="58308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TextBox 55"/>
          <p:cNvSpPr txBox="1"/>
          <p:nvPr/>
        </p:nvSpPr>
        <p:spPr>
          <a:xfrm>
            <a:off x="5700263" y="524623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B050"/>
                </a:solidFill>
              </a:rPr>
              <a:t>Full Alignment</a:t>
            </a:r>
            <a:endParaRPr lang="en-US" sz="1100" dirty="0">
              <a:solidFill>
                <a:srgbClr val="00B050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 bwMode="auto">
          <a:xfrm>
            <a:off x="854613" y="611977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8472019" y="5884587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59" name="Straight Connector 58"/>
          <p:cNvCxnSpPr/>
          <p:nvPr/>
        </p:nvCxnSpPr>
        <p:spPr bwMode="auto">
          <a:xfrm>
            <a:off x="838200" y="517497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>
            <a:off x="832191" y="549812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>
            <a:off x="841735" y="577917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051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Discussed Coordination Schemes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Currently four main schemes were proposed for AP Coordination: Co-OFDMA, Co-SR, JT and CBF, where two last schemes are proposed for DL coordination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/>
              <a:t>Co-SR and Co-OFDMA </a:t>
            </a:r>
            <a:r>
              <a:rPr lang="en-US" sz="2000" b="0" kern="0" dirty="0" smtClean="0"/>
              <a:t>require minimal synchronization (or none) and allow </a:t>
            </a:r>
            <a:r>
              <a:rPr lang="en-US" sz="2000" b="0" kern="0" dirty="0"/>
              <a:t>multiple transmissions (DL and/or UL) </a:t>
            </a:r>
            <a:r>
              <a:rPr lang="en-US" sz="2000" b="0" kern="0" dirty="0" smtClean="0"/>
              <a:t>during the coordination period</a:t>
            </a:r>
          </a:p>
          <a:p>
            <a:pPr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2000" b="0" kern="0" dirty="0" smtClean="0"/>
              <a:t>We want to focus on cases where the AP needs to trigger an UL transmission (with no preceding DL data </a:t>
            </a:r>
            <a:r>
              <a:rPr lang="en-US" sz="2000" b="0" kern="0" dirty="0"/>
              <a:t>packet) </a:t>
            </a:r>
            <a:endParaRPr lang="en-US" sz="2000" b="0" kern="0" dirty="0" smtClean="0"/>
          </a:p>
          <a:p>
            <a:pPr lvl="1">
              <a:lnSpc>
                <a:spcPct val="110000"/>
              </a:lnSpc>
              <a:spcBef>
                <a:spcPts val="400"/>
              </a:spcBef>
              <a:spcAft>
                <a:spcPts val="600"/>
              </a:spcAft>
            </a:pPr>
            <a:r>
              <a:rPr lang="en-US" sz="1600" kern="0" dirty="0"/>
              <a:t>Co-OFDMA requires negotiation and agreement between APs preceding </a:t>
            </a:r>
            <a:r>
              <a:rPr lang="en-US" sz="1600" kern="0" dirty="0" smtClean="0"/>
              <a:t>the coordinated </a:t>
            </a:r>
            <a:r>
              <a:rPr lang="en-US" sz="1600" kern="0" dirty="0"/>
              <a:t>transmission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/>
              <a:t>In case of Co-OFDMA the throughput will be reduced </a:t>
            </a:r>
            <a:r>
              <a:rPr lang="en-US" sz="1600" kern="0" dirty="0" smtClean="0"/>
              <a:t>to </a:t>
            </a:r>
            <a:r>
              <a:rPr lang="en-US" sz="1600" kern="0" dirty="0"/>
              <a:t>1/N per OBSS </a:t>
            </a:r>
            <a:r>
              <a:rPr lang="en-US" sz="1600" kern="0" dirty="0" smtClean="0"/>
              <a:t>where </a:t>
            </a:r>
            <a:r>
              <a:rPr lang="en-US" sz="1600" kern="0" dirty="0"/>
              <a:t>N is </a:t>
            </a:r>
            <a:r>
              <a:rPr lang="en-US" sz="1600" kern="0" dirty="0" smtClean="0"/>
              <a:t>the number </a:t>
            </a:r>
            <a:r>
              <a:rPr lang="en-US" sz="1600" kern="0" dirty="0"/>
              <a:t>of OBSSs participating in </a:t>
            </a:r>
            <a:r>
              <a:rPr lang="en-US" sz="1600" kern="0" dirty="0" smtClean="0"/>
              <a:t>Co-OFDMA (assuming symmetric BF division)</a:t>
            </a:r>
            <a:endParaRPr lang="en-US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Co-SR </a:t>
            </a:r>
            <a:r>
              <a:rPr lang="en-US" sz="1600" kern="0" dirty="0"/>
              <a:t>introduces a trade-off between robustness and </a:t>
            </a:r>
            <a:r>
              <a:rPr lang="en-US" sz="1600" kern="0" dirty="0" smtClean="0"/>
              <a:t>efficiency, </a:t>
            </a:r>
            <a:r>
              <a:rPr lang="en-US" sz="1600" kern="0" dirty="0"/>
              <a:t>and requires additional overhead in more complex schemes (like OBSS RSSI indication for PSR or channel sounding for PSR with Null Steering)</a:t>
            </a:r>
            <a:endParaRPr lang="en-US" sz="1600" kern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So </a:t>
            </a:r>
            <a:r>
              <a:rPr lang="en-US" sz="2000" b="0" kern="0" dirty="0"/>
              <a:t>we would like </a:t>
            </a:r>
            <a:r>
              <a:rPr lang="en-US" sz="2000" b="0" kern="0" dirty="0" smtClean="0"/>
              <a:t>to have an additional solution </a:t>
            </a:r>
            <a:r>
              <a:rPr lang="en-US" sz="2000" b="0" kern="0" dirty="0"/>
              <a:t>that allows less throughput reduction and requires </a:t>
            </a:r>
            <a:r>
              <a:rPr lang="en-US" sz="2000" b="0" kern="0" dirty="0" smtClean="0"/>
              <a:t>less (or similar) overhead for triggered UL data transmissions</a:t>
            </a:r>
            <a:endParaRPr lang="en-US" sz="2000" b="0" kern="0" dirty="0"/>
          </a:p>
        </p:txBody>
      </p:sp>
    </p:spTree>
    <p:extLst>
      <p:ext uri="{BB962C8B-B14F-4D97-AF65-F5344CB8AC3E}">
        <p14:creationId xmlns:p14="http://schemas.microsoft.com/office/powerpoint/2010/main" val="285034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Triggered UL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We showed in [1] that Coordinated UL MU-MIMO can yield good performance compared with non-synchronized parallel transmissions with very small required overhead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/>
              <a:t>UL MU-MIMO requires only special trigger frame solution – it </a:t>
            </a:r>
            <a:r>
              <a:rPr lang="en-US" sz="1600" kern="0" dirty="0" smtClean="0"/>
              <a:t>requires less </a:t>
            </a:r>
            <a:r>
              <a:rPr lang="en-US" sz="1600" kern="0" dirty="0"/>
              <a:t>overhead </a:t>
            </a:r>
            <a:r>
              <a:rPr lang="en-US" sz="1600" kern="0" dirty="0" smtClean="0"/>
              <a:t>compared with </a:t>
            </a:r>
            <a:r>
              <a:rPr lang="en-US" sz="1600" kern="0" dirty="0"/>
              <a:t>channel sounding or RSSI monitoring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/>
              <a:t>No channel knowledge is required in advance – orthogonal LTF signals </a:t>
            </a:r>
            <a:r>
              <a:rPr lang="en-US" sz="1600" kern="0" dirty="0" smtClean="0"/>
              <a:t>allow </a:t>
            </a:r>
            <a:r>
              <a:rPr lang="en-US" sz="1600" kern="0" dirty="0"/>
              <a:t>accurate channel estimation of all participants of MU-MIMO transmission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UL MU-MIMO throughput increase will be in range of </a:t>
            </a:r>
            <a:br>
              <a:rPr lang="en-US" sz="1600" kern="0" dirty="0" smtClean="0"/>
            </a:br>
            <a:r>
              <a:rPr lang="en-US" sz="1600" kern="0" dirty="0" smtClean="0"/>
              <a:t>50% to 200%, where</a:t>
            </a:r>
            <a:r>
              <a:rPr lang="en-US" sz="1600" b="0" kern="0" dirty="0" smtClean="0"/>
              <a:t> it depends on channel </a:t>
            </a:r>
            <a:br>
              <a:rPr lang="en-US" sz="1600" b="0" kern="0" dirty="0" smtClean="0"/>
            </a:br>
            <a:r>
              <a:rPr lang="en-US" sz="1600" b="0" kern="0" dirty="0" smtClean="0"/>
              <a:t>properties and MIMO detection capabilities of </a:t>
            </a:r>
            <a:br>
              <a:rPr lang="en-US" sz="1600" b="0" kern="0" dirty="0" smtClean="0"/>
            </a:br>
            <a:r>
              <a:rPr lang="en-US" sz="1600" b="0" kern="0" dirty="0" smtClean="0"/>
              <a:t>AP – in worst case the throughput of </a:t>
            </a:r>
            <a:r>
              <a:rPr lang="en-US" sz="1600" kern="0" dirty="0" smtClean="0"/>
              <a:t>UL </a:t>
            </a:r>
            <a:br>
              <a:rPr lang="en-US" sz="1600" kern="0" dirty="0" smtClean="0"/>
            </a:br>
            <a:r>
              <a:rPr lang="en-US" sz="1600" b="0" kern="0" dirty="0" smtClean="0"/>
              <a:t>MU-MIMO will be similar to Co-OFDMA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Mitigation of  synchronized interference requires </a:t>
            </a:r>
            <a:br>
              <a:rPr lang="en-US" sz="1600" kern="0" dirty="0" smtClean="0"/>
            </a:br>
            <a:r>
              <a:rPr lang="en-US" sz="1600" kern="0" dirty="0" smtClean="0"/>
              <a:t>less degrees of freedom (1 Rx antenna per interferer </a:t>
            </a:r>
            <a:br>
              <a:rPr lang="en-US" sz="1600" kern="0" dirty="0" smtClean="0"/>
            </a:br>
            <a:r>
              <a:rPr lang="en-US" sz="1600" kern="0" dirty="0" smtClean="0"/>
              <a:t>instead of 1 Rx antenna per interference path) – see [1]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632" y="3822923"/>
            <a:ext cx="3742768" cy="280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16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08777" y="1371600"/>
            <a:ext cx="8458200" cy="2970564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main flow should include three stages: negotiation (similar to Co-OFDMA), trigger, UL transmission (see diagram below)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The main question is how to trigger STAs from different BSSs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Today we can not transmit parallel TFs because each AP has different data to transmit and there is no solution for consecutive trigger frames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Thus to allow coordinated UL MU-MIMO we need to make all the TFs  identical (in this case all the APs may transmit the same TF simultaneously)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1600200" y="4648962"/>
            <a:ext cx="1033509" cy="561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900" dirty="0" smtClean="0">
                <a:latin typeface="Arial" charset="0"/>
              </a:rPr>
              <a:t>UL Coordination Negotiation Procedure</a:t>
            </a: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996313" y="4618844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 smtClean="0">
                <a:latin typeface="Arial" charset="0"/>
              </a:rPr>
              <a:t>Coordinated UL Trigger</a:t>
            </a:r>
            <a:endParaRPr lang="en-US" sz="800" dirty="0">
              <a:latin typeface="Arial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258465" y="5286244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783353" y="4665813"/>
            <a:ext cx="779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Master AP</a:t>
            </a:r>
            <a:endParaRPr lang="en-US" sz="1100" dirty="0"/>
          </a:p>
        </p:txBody>
      </p:sp>
      <p:sp>
        <p:nvSpPr>
          <p:cNvPr id="31" name="TextBox 30"/>
          <p:cNvSpPr txBox="1"/>
          <p:nvPr/>
        </p:nvSpPr>
        <p:spPr>
          <a:xfrm>
            <a:off x="810879" y="4996644"/>
            <a:ext cx="6687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Slave AP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883507" y="5286244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STA1</a:t>
            </a:r>
            <a:endParaRPr lang="en-US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873118" y="5629565"/>
            <a:ext cx="4716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STA2</a:t>
            </a:r>
            <a:endParaRPr lang="en-US" sz="1100" dirty="0"/>
          </a:p>
        </p:txBody>
      </p:sp>
      <p:sp>
        <p:nvSpPr>
          <p:cNvPr id="34" name="Rectangle 33"/>
          <p:cNvSpPr/>
          <p:nvPr/>
        </p:nvSpPr>
        <p:spPr bwMode="auto">
          <a:xfrm>
            <a:off x="4258465" y="5602203"/>
            <a:ext cx="3960440" cy="23804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sz="1400" dirty="0" smtClean="0">
                <a:latin typeface="Arial" charset="0"/>
              </a:rPr>
              <a:t>Data Frame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4546497" y="5286244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4547736" y="5606212"/>
            <a:ext cx="648072" cy="23804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MU-MIMO HE-LTF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5554609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/>
          <p:nvPr/>
        </p:nvCxnSpPr>
        <p:spPr bwMode="auto">
          <a:xfrm>
            <a:off x="5554609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>
            <a:off x="7858865" y="5286244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/>
          <p:nvPr/>
        </p:nvCxnSpPr>
        <p:spPr bwMode="auto">
          <a:xfrm>
            <a:off x="7865890" y="5602202"/>
            <a:ext cx="0" cy="2380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5735181" y="5017637"/>
            <a:ext cx="100700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B050"/>
                </a:solidFill>
              </a:rPr>
              <a:t>Full Alignment</a:t>
            </a:r>
            <a:endParaRPr lang="en-US" sz="1100" dirty="0">
              <a:solidFill>
                <a:srgbClr val="00B050"/>
              </a:solidFill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889531" y="5891175"/>
            <a:ext cx="7977446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Box 42"/>
          <p:cNvSpPr txBox="1"/>
          <p:nvPr/>
        </p:nvSpPr>
        <p:spPr>
          <a:xfrm>
            <a:off x="8506937" y="5655987"/>
            <a:ext cx="4683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Time</a:t>
            </a:r>
            <a:endParaRPr lang="en-US" sz="1100" dirty="0"/>
          </a:p>
        </p:txBody>
      </p:sp>
      <p:cxnSp>
        <p:nvCxnSpPr>
          <p:cNvPr id="44" name="Straight Connector 43"/>
          <p:cNvCxnSpPr/>
          <p:nvPr/>
        </p:nvCxnSpPr>
        <p:spPr bwMode="auto">
          <a:xfrm>
            <a:off x="900895" y="4946370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867109" y="5269525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/>
          <p:nvPr/>
        </p:nvCxnSpPr>
        <p:spPr bwMode="auto">
          <a:xfrm>
            <a:off x="876653" y="5550577"/>
            <a:ext cx="7849843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 bwMode="auto">
          <a:xfrm>
            <a:off x="2996313" y="4954238"/>
            <a:ext cx="792088" cy="29817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sz="800" dirty="0" smtClean="0">
                <a:latin typeface="Arial" charset="0"/>
              </a:rPr>
              <a:t>Coordinated UL Trigger</a:t>
            </a:r>
            <a:endParaRPr lang="en-US" sz="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8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Trigger Frame Design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want to suggest a TF for Coordinated UL MU-MIMO with minimal modifications to the existing TF format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Two main aspects need to be addressed: BSS color and AID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BSS Color issue </a:t>
            </a:r>
            <a:r>
              <a:rPr lang="en-US" sz="2000" b="0" kern="0" dirty="0"/>
              <a:t>only existing in HE or EHT PPDU format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/>
              <a:t>BSS color set to 0, so that scheduled STA in each BSS will continue decode the payload;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AID solution:</a:t>
            </a:r>
            <a:endParaRPr lang="en-US" sz="2000" b="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 smtClean="0"/>
              <a:t>Option1: Divide AID range between APs – in this case every STA has unique ID and all the STAs can be triggered by using common BSS and their AIDs, thus no change to TF format is required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600" kern="0" dirty="0"/>
              <a:t>Option2: Some indication is introduced to distinguish AID from different BSS. Need to modify the Trigger frame format, or define a new trigger type in this option</a:t>
            </a:r>
            <a:r>
              <a:rPr lang="en-US" sz="1600" kern="0" dirty="0" smtClean="0"/>
              <a:t>.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637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UL Coordination Schemes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Here we want to summarize the reviewed schemes and give their main properties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2000" b="0" kern="0" dirty="0" smtClean="0"/>
              <a:t>We can see in the table below that each scheme has its own advantages, requirements and overhead – thus Sharing AP may select a specific method that is preferable for a specific scenario </a:t>
            </a:r>
            <a:endParaRPr lang="en-US" sz="1600" kern="0" dirty="0" smtClean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kern="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</a:pPr>
            <a:endParaRPr lang="en-US" sz="1600" b="0" kern="0" dirty="0" smtClean="0"/>
          </a:p>
          <a:p>
            <a:pPr marL="457200" lvl="1" indent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1600" b="0" kern="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243358"/>
              </p:ext>
            </p:extLst>
          </p:nvPr>
        </p:nvGraphicFramePr>
        <p:xfrm>
          <a:off x="873125" y="3547472"/>
          <a:ext cx="7473949" cy="1939924"/>
        </p:xfrm>
        <a:graphic>
          <a:graphicData uri="http://schemas.openxmlformats.org/drawingml/2006/table">
            <a:tbl>
              <a:tblPr/>
              <a:tblGrid>
                <a:gridCol w="13889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62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862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3605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0061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7573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554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Scheme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Throughput Impact (Avg)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 #Rx Ant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Synchronization (Time/Freq/Phase)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Knowledge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Preprocessing Overhead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Co-OFDMA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Lower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#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Loose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Required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Trigger Frame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Co-SR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#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only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Required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OBSS RSSI Indication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2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Co-SR + Null Steering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Medium-High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&gt;&gt;1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and Freq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OBSS RSSI Indication + Sounding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771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Co-UL MU-MIMO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Medium-High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&gt;&gt;1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and Freq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Required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Trigger Frame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0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 smtClean="0"/>
              <a:t>Standardization Aspects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48040" y="6475413"/>
            <a:ext cx="1595885" cy="184666"/>
          </a:xfrm>
        </p:spPr>
        <p:txBody>
          <a:bodyPr/>
          <a:lstStyle/>
          <a:p>
            <a:r>
              <a:rPr lang="en-US" altLang="zh-CN" dirty="0"/>
              <a:t>Genadiy Tsodik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5ED327D-21C3-674C-981C-8A8BC9E6D25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381000" y="1371600"/>
            <a:ext cx="8458200" cy="5029200"/>
          </a:xfrm>
          <a:prstGeom prst="rect">
            <a:avLst/>
          </a:prstGeom>
          <a:noFill/>
          <a:ln/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802.11be agreed on two releases where only Low-complexity AP Coordination schemes will be developed for Release1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2000" b="0" kern="0" dirty="0"/>
              <a:t>Coordinated UL MU-MIMO 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altLang="zh-CN" sz="1600" kern="0" dirty="0"/>
              <a:t>Doesn’t require any PHY change at STA </a:t>
            </a:r>
            <a:r>
              <a:rPr lang="en-US" altLang="zh-CN" sz="1600" kern="0" dirty="0" smtClean="0"/>
              <a:t>side</a:t>
            </a:r>
            <a:endParaRPr lang="en-US" altLang="zh-CN" sz="1600" kern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/>
              <a:t>Doesn’t require tight synchronization (similar to other coordination schemes)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/>
              <a:t>Main modification is coordination and Trigger frame format, which are mainly MAC change.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2000" b="0" kern="0" dirty="0" smtClean="0"/>
              <a:t>Thus based on the details of this contribution we propose the following: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1200"/>
              </a:spcAft>
            </a:pPr>
            <a:r>
              <a:rPr lang="en-US" sz="1600" kern="0" dirty="0" smtClean="0"/>
              <a:t>Consider Coordinated UL MU-MIMO as an optional coordination scheme for triggered UL transmissions for Release1 of 802.11be</a:t>
            </a:r>
          </a:p>
        </p:txBody>
      </p:sp>
    </p:spTree>
    <p:extLst>
      <p:ext uri="{BB962C8B-B14F-4D97-AF65-F5344CB8AC3E}">
        <p14:creationId xmlns:p14="http://schemas.microsoft.com/office/powerpoint/2010/main" val="199819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140475</TotalTime>
  <Words>1124</Words>
  <Application>Microsoft Office PowerPoint</Application>
  <PresentationFormat>On-screen Show (4:3)</PresentationFormat>
  <Paragraphs>160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宋体</vt:lpstr>
      <vt:lpstr>Arial</vt:lpstr>
      <vt:lpstr>Calibri</vt:lpstr>
      <vt:lpstr>굴림</vt:lpstr>
      <vt:lpstr>Times New Roman</vt:lpstr>
      <vt:lpstr>802-11-Submission</vt:lpstr>
      <vt:lpstr>Discussion On Coordinated UL MU-MIMO</vt:lpstr>
      <vt:lpstr>Introduction</vt:lpstr>
      <vt:lpstr>Short Recap</vt:lpstr>
      <vt:lpstr>Discussed Coordination Schemes</vt:lpstr>
      <vt:lpstr>Triggered UL Data</vt:lpstr>
      <vt:lpstr>Procedure</vt:lpstr>
      <vt:lpstr>Trigger Frame Design</vt:lpstr>
      <vt:lpstr>UL Coordination Schemes</vt:lpstr>
      <vt:lpstr>Standardization Aspects</vt:lpstr>
      <vt:lpstr>Conclusion</vt:lpstr>
      <vt:lpstr>References</vt:lpstr>
      <vt:lpstr>SP1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Yan Xin</dc:creator>
  <cp:lastModifiedBy>Genadiy Tsodik (TRC)</cp:lastModifiedBy>
  <cp:revision>602</cp:revision>
  <cp:lastPrinted>1998-02-10T13:28:06Z</cp:lastPrinted>
  <dcterms:created xsi:type="dcterms:W3CDTF">2013-11-12T18:41:50Z</dcterms:created>
  <dcterms:modified xsi:type="dcterms:W3CDTF">2020-03-26T15:19:38Z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(3)L18OLTn+1xpBMD1Fj0NLbE+6yH+eUscrnokHqAumaV2ftFyn7wgE9NZa8DP30I8jnVvwhfRK
FRnBkF6q8uQYnnew1aQbou+RShAN6OvGM5auo17p7buOGRimzc5YSS0R/u7SSZyM7NZvDBXi
RZzkWj4fGBRXFDZ+4O2Lrc0tEEyPIEJKfOyMJwiJVtYYt6KSRZ0cvH+t0+q9m1SN8/QDp72n
9azO3MyPVEIOgCObyy</vt:lpwstr>
  </property>
  <property fmtid="{D5CDD505-2E9C-101B-9397-08002B2CF9AE}" pid="4" name="_2015_ms_pID_7253431">
    <vt:lpwstr>dyuH+A9CaZqUVxQvHFqLpcAXWbGmfmyLuK9mbeGTV2vxIuKgs9Zvwe
1Zsr4gZ/Wh5nAmF+C2iiR+1GukZnruVz5p/zor7SCoARw9iDjt7vxrU5ARO1XMcYb3hVxOUw
rDSwYz5LrE1ilbqWtInQYfi8bdMOmDG90tdws4HbimAg3ImKgOL/Rn0qGDWyPNkFT1tArBq0
kvZj6yMTaZ4lKUw/oxgM/+y97bsxWfDV9kyn</vt:lpwstr>
  </property>
  <property fmtid="{D5CDD505-2E9C-101B-9397-08002B2CF9AE}" pid="5" name="_2015_ms_pID_7253432">
    <vt:lpwstr>5bCef6nxkberAFMoRb/0Zuo=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1580690846</vt:lpwstr>
  </property>
</Properties>
</file>