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7"/>
  </p:notesMasterIdLst>
  <p:handoutMasterIdLst>
    <p:handoutMasterId r:id="rId148"/>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41" r:id="rId145"/>
    <p:sldId id="442" r:id="rId14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presProps" Target="presProp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531708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802.11-20/0538r41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1004-00-00ax-6-ghz-rnr-psd-clarification.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20/11-20-1022-00-00ax-11ax-d6-0-comment-resolution-of-misc-cids.docx" TargetMode="External"/><Relationship Id="rId5" Type="http://schemas.openxmlformats.org/officeDocument/2006/relationships/hyperlink" Target="https://mentor.ieee.org/802.11/dcn/20/11-20-1003-00-00ax-6-ghz-capabilities-ht-vht-cids.docx" TargetMode="Externa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022-00-00ax-11ax-d6-0-comment-resolution-of-misc-cids.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48"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https://mentor.ieee.org/802.11/dcn/20/11-20-1003-00-00ax-6-ghz-capabilities-ht-vht-cids.docx</a:t>
            </a:r>
            <a:r>
              <a:rPr lang="en-US" sz="1800" dirty="0">
                <a:latin typeface="Calibri" panose="020F0502020204030204" pitchFamily="34" charset="0"/>
                <a:cs typeface="Calibri" panose="020F0502020204030204" pitchFamily="34" charset="0"/>
              </a:rPr>
              <a:t> - Thomas </a:t>
            </a:r>
            <a:r>
              <a:rPr lang="en-US" sz="1800" dirty="0" err="1">
                <a:latin typeface="Calibri" panose="020F0502020204030204" pitchFamily="34" charset="0"/>
                <a:cs typeface="Calibri" panose="020F0502020204030204" pitchFamily="34" charset="0"/>
              </a:rPr>
              <a:t>Derham</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https://mentor.ieee.org/802.11/dcn/20/11-20-1004-00-00ax-6-ghz-rnr-psd-clarification.docx</a:t>
            </a:r>
            <a:r>
              <a:rPr lang="en-US" sz="1800" dirty="0">
                <a:latin typeface="Calibri" panose="020F0502020204030204" pitchFamily="34" charset="0"/>
                <a:cs typeface="Calibri" panose="020F0502020204030204" pitchFamily="34" charset="0"/>
              </a:rPr>
              <a:t> – Thomas </a:t>
            </a:r>
            <a:r>
              <a:rPr lang="en-US" sz="1800">
                <a:latin typeface="Calibri" panose="020F0502020204030204" pitchFamily="34" charset="0"/>
                <a:cs typeface="Calibri" panose="020F0502020204030204" pitchFamily="34" charset="0"/>
              </a:rPr>
              <a:t>Derham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7427605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11-20/0819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i="0" u="none" strike="noStrike" kern="1200" dirty="0">
                          <a:solidFill>
                            <a:schemeClr val="dk1"/>
                          </a:solidFill>
                          <a:effectLst/>
                          <a:latin typeface="+mn-lt"/>
                          <a:ea typeface="+mn-ea"/>
                          <a:cs typeface="+mn-cs"/>
                        </a:rPr>
                        <a:t>24104, 24569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DA1C-26B8-784E-86B8-97EF6DE2ACC4}"/>
              </a:ext>
            </a:extLst>
          </p:cNvPr>
          <p:cNvSpPr>
            <a:spLocks noGrp="1"/>
          </p:cNvSpPr>
          <p:nvPr>
            <p:ph type="title"/>
          </p:nvPr>
        </p:nvSpPr>
        <p:spPr/>
        <p:txBody>
          <a:bodyPr/>
          <a:lstStyle/>
          <a:p>
            <a:r>
              <a:rPr lang="en-US" dirty="0"/>
              <a:t>CR Motion #1068 </a:t>
            </a:r>
          </a:p>
        </p:txBody>
      </p:sp>
      <p:sp>
        <p:nvSpPr>
          <p:cNvPr id="6" name="Content Placeholder 5">
            <a:extLst>
              <a:ext uri="{FF2B5EF4-FFF2-40B4-BE49-F238E27FC236}">
                <a16:creationId xmlns:a16="http://schemas.microsoft.com/office/drawing/2014/main" id="{5C86BE82-985B-8A4C-9343-9569638436CD}"/>
              </a:ext>
            </a:extLst>
          </p:cNvPr>
          <p:cNvSpPr>
            <a:spLocks noGrp="1"/>
          </p:cNvSpPr>
          <p:nvPr>
            <p:ph idx="1"/>
          </p:nvPr>
        </p:nvSpPr>
        <p:spPr/>
        <p:txBody>
          <a:bodyPr/>
          <a:lstStyle/>
          <a:p>
            <a:r>
              <a:rPr lang="en-US" dirty="0"/>
              <a:t>Move to accept resolutions to CIDs </a:t>
            </a:r>
            <a:r>
              <a:rPr lang="en-CA" b="0" kern="1200" dirty="0">
                <a:solidFill>
                  <a:schemeClr val="dk1"/>
                </a:solidFill>
              </a:rPr>
              <a:t>24104, 24569</a:t>
            </a:r>
            <a:r>
              <a:rPr lang="en-US" b="0" kern="1200" dirty="0">
                <a:solidFill>
                  <a:schemeClr val="dk1"/>
                </a:solidFill>
              </a:rPr>
              <a:t> in doc 11-20/0819r6</a:t>
            </a:r>
          </a:p>
          <a:p>
            <a:endParaRPr lang="en-US" b="0" kern="1200" dirty="0">
              <a:solidFill>
                <a:schemeClr val="dk1"/>
              </a:solidFill>
            </a:endParaRPr>
          </a:p>
          <a:p>
            <a:r>
              <a:rPr lang="en-US" b="0" kern="1200" dirty="0">
                <a:solidFill>
                  <a:schemeClr val="dk1"/>
                </a:solidFill>
              </a:rPr>
              <a:t>Move:		Alfred </a:t>
            </a:r>
            <a:r>
              <a:rPr lang="en-US" b="0" kern="1200" dirty="0" err="1">
                <a:solidFill>
                  <a:schemeClr val="dk1"/>
                </a:solidFill>
              </a:rPr>
              <a:t>Asterjadhi</a:t>
            </a:r>
            <a:r>
              <a:rPr lang="en-US" b="0" kern="1200" dirty="0">
                <a:solidFill>
                  <a:schemeClr val="dk1"/>
                </a:solidFill>
              </a:rPr>
              <a:t>		Second: Abhishek Patil</a:t>
            </a:r>
          </a:p>
          <a:p>
            <a:r>
              <a:rPr lang="en-US" b="0"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FFC105B-5F83-B74F-B990-9271D66FB497}"/>
              </a:ext>
            </a:extLst>
          </p:cNvPr>
          <p:cNvSpPr>
            <a:spLocks noGrp="1"/>
          </p:cNvSpPr>
          <p:nvPr>
            <p:ph type="sldNum" idx="12"/>
          </p:nvPr>
        </p:nvSpPr>
        <p:spPr/>
        <p:txBody>
          <a:bodyPr/>
          <a:lstStyle/>
          <a:p>
            <a:r>
              <a:rPr lang="en-GB"/>
              <a:t>Slide </a:t>
            </a:r>
            <a:fld id="{06B781AF-4CCF-49B0-A572-DE54FBE5D942}" type="slidenum">
              <a:rPr lang="en-GB" smtClean="0"/>
              <a:pPr/>
              <a:t>143</a:t>
            </a:fld>
            <a:endParaRPr lang="en-GB"/>
          </a:p>
        </p:txBody>
      </p:sp>
      <p:sp>
        <p:nvSpPr>
          <p:cNvPr id="4" name="Footer Placeholder 3">
            <a:extLst>
              <a:ext uri="{FF2B5EF4-FFF2-40B4-BE49-F238E27FC236}">
                <a16:creationId xmlns:a16="http://schemas.microsoft.com/office/drawing/2014/main" id="{E7159FA8-413C-0243-8643-40D41A1A4C0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E30E601-CB1F-4F44-965E-98313F80FAB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68994528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11-20/1004 text change</a:t>
            </a:r>
            <a:endParaRPr lang="en-US" sz="1800" dirty="0">
              <a:hlinkClick r:id="rId3"/>
            </a:endParaRP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1150044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810818994"/>
              </p:ext>
            </p:extLst>
          </p:nvPr>
        </p:nvGraphicFramePr>
        <p:xfrm>
          <a:off x="1676400" y="2316480"/>
          <a:ext cx="9093202" cy="17881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24058, 24059, 24060, 24061, 24062, 24063, 24064, 24065, 24066, 24067, 24068, 24069, 24070, 24071, 24072, 24073, 24074, 24075, 24076, 24077, 24078, 24079, </a:t>
                      </a: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2179809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6056</TotalTime>
  <Words>11540</Words>
  <Application>Microsoft Macintosh PowerPoint</Application>
  <PresentationFormat>Widescreen</PresentationFormat>
  <Paragraphs>1665</Paragraphs>
  <Slides>145</Slides>
  <Notes>23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145</vt:i4>
      </vt:variant>
    </vt:vector>
  </HeadingPairs>
  <TitlesOfParts>
    <vt:vector size="152"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lpstr>CR Motion #1068 </vt:lpstr>
      <vt:lpstr>July 9th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374</cp:revision>
  <cp:lastPrinted>1601-01-01T00:00:00Z</cp:lastPrinted>
  <dcterms:created xsi:type="dcterms:W3CDTF">2019-08-14T12:42:27Z</dcterms:created>
  <dcterms:modified xsi:type="dcterms:W3CDTF">2020-07-08T09:26:57Z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