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7"/>
  </p:notesMasterIdLst>
  <p:handoutMasterIdLst>
    <p:handoutMasterId r:id="rId148"/>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presProps" Target="presProp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802.11-20/0538r41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4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US" sz="1800" dirty="0">
              <a:hlinkClick r:id="rId3"/>
            </a:endParaRP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6056</TotalTime>
  <Words>11540</Words>
  <Application>Microsoft Macintosh PowerPoint</Application>
  <PresentationFormat>Widescreen</PresentationFormat>
  <Paragraphs>1665</Paragraphs>
  <Slides>145</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145</vt:i4>
      </vt:variant>
    </vt:vector>
  </HeadingPairs>
  <TitlesOfParts>
    <vt:vector size="152"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374</cp:revision>
  <cp:lastPrinted>1601-01-01T00:00:00Z</cp:lastPrinted>
  <dcterms:created xsi:type="dcterms:W3CDTF">2019-08-14T12:42:27Z</dcterms:created>
  <dcterms:modified xsi:type="dcterms:W3CDTF">2020-07-08T09:26:57Z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