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2"/>
  </p:notesMasterIdLst>
  <p:handoutMasterIdLst>
    <p:handoutMasterId r:id="rId143"/>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802.11-20/0538r39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28"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rPr>
              <a:t>11-20/0979 </a:t>
            </a:r>
            <a:r>
              <a:rPr lang="en-CA" sz="1800" dirty="0">
                <a:latin typeface="Calibri" panose="020F0502020204030204" pitchFamily="34" charset="0"/>
                <a:cs typeface="Calibri" panose="020F0502020204030204" pitchFamily="34" charset="0"/>
              </a:rPr>
              <a:t>MAC CR on BSS Load for Draft 6.0 – Ming Gan – to be uploaded</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rPr>
              <a:t>11-20/0980 Mac CR on MU Cascading for Draft 6.0 – Ming Gan – to be uploaded</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rPr>
              <a:t>11-20/0981 MAC CR on Fragmentation for Draft 6.0 – Ming Gan – to be uploaded</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5842</TotalTime>
  <Words>11110</Words>
  <Application>Microsoft Macintosh PowerPoint</Application>
  <PresentationFormat>Widescreen</PresentationFormat>
  <Paragraphs>1597</Paragraphs>
  <Slides>140</Slides>
  <Notes>21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140</vt:i4>
      </vt:variant>
    </vt:vector>
  </HeadingPairs>
  <TitlesOfParts>
    <vt:vector size="147"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356</cp:revision>
  <cp:lastPrinted>1601-01-01T00:00:00Z</cp:lastPrinted>
  <dcterms:created xsi:type="dcterms:W3CDTF">2019-08-14T12:42:27Z</dcterms:created>
  <dcterms:modified xsi:type="dcterms:W3CDTF">2020-07-01T13:42:01Z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