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0"/>
  </p:notesMasterIdLst>
  <p:handoutMasterIdLst>
    <p:handoutMasterId r:id="rId141"/>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 id="429" r:id="rId133"/>
    <p:sldId id="430" r:id="rId134"/>
    <p:sldId id="431" r:id="rId135"/>
    <p:sldId id="432" r:id="rId136"/>
    <p:sldId id="433" r:id="rId137"/>
    <p:sldId id="434" r:id="rId138"/>
    <p:sldId id="435" r:id="rId13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notesMaster" Target="notesMasters/notesMaster1.xml"/><Relationship Id="rId14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6/30/20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235132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802.11-20/0538r38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426"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 - if ready</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r>
              <a:rPr lang="en-US" sz="1800" dirty="0">
                <a:latin typeface="Calibri" panose="020F0502020204030204" pitchFamily="34" charset="0"/>
                <a:cs typeface="Calibri" panose="020F0502020204030204" pitchFamily="34" charset="0"/>
              </a:rPr>
              <a:t> - if ready</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9546351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98199013"/>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r h="370840">
                <a:tc>
                  <a:txBody>
                    <a:bodyPr/>
                    <a:lstStyle/>
                    <a:p>
                      <a:r>
                        <a:rPr lang="en-US" dirty="0"/>
                        <a:t>11-20/0931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24015, 24161, 24372, 24433, 24568</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24545, 24055, 24108, 24469, 24115, 24109, 24110, 24111, 24039, 24112, 24113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44358821"/>
                  </a:ext>
                </a:extLst>
              </a:tr>
            </a:tbl>
          </a:graphicData>
        </a:graphic>
      </p:graphicFrame>
    </p:spTree>
    <p:extLst>
      <p:ext uri="{BB962C8B-B14F-4D97-AF65-F5344CB8AC3E}">
        <p14:creationId xmlns:p14="http://schemas.microsoft.com/office/powerpoint/2010/main" val="37747267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7BFE0-8D15-FA42-89BB-FA3F3F33C1D4}"/>
              </a:ext>
            </a:extLst>
          </p:cNvPr>
          <p:cNvSpPr>
            <a:spLocks noGrp="1"/>
          </p:cNvSpPr>
          <p:nvPr>
            <p:ph type="title"/>
          </p:nvPr>
        </p:nvSpPr>
        <p:spPr/>
        <p:txBody>
          <a:bodyPr/>
          <a:lstStyle/>
          <a:p>
            <a:r>
              <a:rPr lang="en-US" dirty="0"/>
              <a:t>CR Motion #1063</a:t>
            </a:r>
          </a:p>
        </p:txBody>
      </p:sp>
      <p:sp>
        <p:nvSpPr>
          <p:cNvPr id="6" name="Content Placeholder 5">
            <a:extLst>
              <a:ext uri="{FF2B5EF4-FFF2-40B4-BE49-F238E27FC236}">
                <a16:creationId xmlns:a16="http://schemas.microsoft.com/office/drawing/2014/main" id="{1A310447-6901-1442-AD34-C45F0BE0528D}"/>
              </a:ext>
            </a:extLst>
          </p:cNvPr>
          <p:cNvSpPr>
            <a:spLocks noGrp="1"/>
          </p:cNvSpPr>
          <p:nvPr>
            <p:ph idx="1"/>
          </p:nvPr>
        </p:nvSpPr>
        <p:spPr/>
        <p:txBody>
          <a:bodyPr/>
          <a:lstStyle/>
          <a:p>
            <a:r>
              <a:rPr lang="en-US" dirty="0"/>
              <a:t>Move to accept resolutions to CIDs </a:t>
            </a:r>
            <a:r>
              <a:rPr lang="en-GB" kern="1200" dirty="0">
                <a:solidFill>
                  <a:schemeClr val="dk1"/>
                </a:solidFill>
              </a:rPr>
              <a:t>24237, 24241 </a:t>
            </a:r>
            <a:r>
              <a:rPr lang="en-US" dirty="0"/>
              <a:t>in doc 11-20/0912r2</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753D2306-AC65-0344-9536-7292212F338A}"/>
              </a:ext>
            </a:extLst>
          </p:cNvPr>
          <p:cNvSpPr>
            <a:spLocks noGrp="1"/>
          </p:cNvSpPr>
          <p:nvPr>
            <p:ph type="sldNum" idx="12"/>
          </p:nvPr>
        </p:nvSpPr>
        <p:spPr/>
        <p:txBody>
          <a:bodyPr/>
          <a:lstStyle/>
          <a:p>
            <a:r>
              <a:rPr lang="en-GB"/>
              <a:t>Slide </a:t>
            </a:r>
            <a:fld id="{06B781AF-4CCF-49B0-A572-DE54FBE5D942}" type="slidenum">
              <a:rPr lang="en-GB" smtClean="0"/>
              <a:pPr/>
              <a:t>134</a:t>
            </a:fld>
            <a:endParaRPr lang="en-GB"/>
          </a:p>
        </p:txBody>
      </p:sp>
      <p:sp>
        <p:nvSpPr>
          <p:cNvPr id="4" name="Footer Placeholder 3">
            <a:extLst>
              <a:ext uri="{FF2B5EF4-FFF2-40B4-BE49-F238E27FC236}">
                <a16:creationId xmlns:a16="http://schemas.microsoft.com/office/drawing/2014/main" id="{4573E61C-6E78-3A46-A11B-9A5FDD034A5F}"/>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D156407-FB97-9C45-A5F8-259809636BC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6938518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1C7F-D8BB-7A49-96E4-3DB8E7CC4B14}"/>
              </a:ext>
            </a:extLst>
          </p:cNvPr>
          <p:cNvSpPr>
            <a:spLocks noGrp="1"/>
          </p:cNvSpPr>
          <p:nvPr>
            <p:ph type="title"/>
          </p:nvPr>
        </p:nvSpPr>
        <p:spPr/>
        <p:txBody>
          <a:bodyPr/>
          <a:lstStyle/>
          <a:p>
            <a:r>
              <a:rPr lang="en-US" dirty="0"/>
              <a:t>CR Motion #1064</a:t>
            </a:r>
          </a:p>
        </p:txBody>
      </p:sp>
      <p:sp>
        <p:nvSpPr>
          <p:cNvPr id="3" name="Content Placeholder 2">
            <a:extLst>
              <a:ext uri="{FF2B5EF4-FFF2-40B4-BE49-F238E27FC236}">
                <a16:creationId xmlns:a16="http://schemas.microsoft.com/office/drawing/2014/main" id="{E92432EB-B8BB-8940-AD57-4697BD8F05D6}"/>
              </a:ext>
            </a:extLst>
          </p:cNvPr>
          <p:cNvSpPr>
            <a:spLocks noGrp="1"/>
          </p:cNvSpPr>
          <p:nvPr>
            <p:ph idx="1"/>
          </p:nvPr>
        </p:nvSpPr>
        <p:spPr/>
        <p:txBody>
          <a:bodyPr/>
          <a:lstStyle/>
          <a:p>
            <a:r>
              <a:rPr lang="en-US" dirty="0"/>
              <a:t>Move to accept resolutions to CIDs </a:t>
            </a:r>
            <a:r>
              <a:rPr lang="en-GB" kern="1200" dirty="0">
                <a:solidFill>
                  <a:schemeClr val="dk1"/>
                </a:solidFill>
              </a:rPr>
              <a:t>24015, 24161, 24372, 24433, 24568</a:t>
            </a:r>
            <a:endParaRPr lang="en-CA" kern="1200" dirty="0">
              <a:solidFill>
                <a:schemeClr val="dk1"/>
              </a:solidFill>
            </a:endParaRPr>
          </a:p>
          <a:p>
            <a:r>
              <a:rPr lang="en-US" dirty="0"/>
              <a:t>In doc 11-20/0931r2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2FBB4F8E-2793-E14A-A6F3-91CF0A0780E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0A3791E-4214-7F4C-B7F7-45E7349091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E695A4-0F0A-C646-8DA0-60AA876CB5F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1487689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E1F4-36F6-CE4F-8D42-CE9113DC3638}"/>
              </a:ext>
            </a:extLst>
          </p:cNvPr>
          <p:cNvSpPr>
            <a:spLocks noGrp="1"/>
          </p:cNvSpPr>
          <p:nvPr>
            <p:ph type="title"/>
          </p:nvPr>
        </p:nvSpPr>
        <p:spPr/>
        <p:txBody>
          <a:bodyPr/>
          <a:lstStyle/>
          <a:p>
            <a:r>
              <a:rPr lang="en-US" dirty="0"/>
              <a:t>CR Motion #1065</a:t>
            </a:r>
          </a:p>
        </p:txBody>
      </p:sp>
      <p:sp>
        <p:nvSpPr>
          <p:cNvPr id="3" name="Content Placeholder 2">
            <a:extLst>
              <a:ext uri="{FF2B5EF4-FFF2-40B4-BE49-F238E27FC236}">
                <a16:creationId xmlns:a16="http://schemas.microsoft.com/office/drawing/2014/main" id="{CC95C084-1679-894F-B716-1D8A75E1BDDF}"/>
              </a:ext>
            </a:extLst>
          </p:cNvPr>
          <p:cNvSpPr>
            <a:spLocks noGrp="1"/>
          </p:cNvSpPr>
          <p:nvPr>
            <p:ph idx="1"/>
          </p:nvPr>
        </p:nvSpPr>
        <p:spPr/>
        <p:txBody>
          <a:bodyPr/>
          <a:lstStyle/>
          <a:p>
            <a:r>
              <a:rPr lang="en-US" dirty="0"/>
              <a:t>Move to accept resolutions to CIDs </a:t>
            </a:r>
            <a:r>
              <a:rPr lang="en-US" kern="1200" dirty="0">
                <a:solidFill>
                  <a:schemeClr val="dk1"/>
                </a:solidFill>
              </a:rPr>
              <a:t>24545, 24055, 24108, 24469, 24115, 24109, 24110, 24111, 24039, 24112, 24113 in doc 11-20/0315r6</a:t>
            </a:r>
          </a:p>
          <a:p>
            <a:endParaRPr lang="en-US" kern="1200" dirty="0">
              <a:solidFill>
                <a:schemeClr val="dk1"/>
              </a:solidFill>
            </a:endParaRPr>
          </a:p>
          <a:p>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9E63A5E4-3872-E446-91BD-E252E6EBEF4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75936661-B1B1-F742-B80A-645781E965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7D48A-933A-E045-A448-9374B9FE11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35260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C496-4254-4442-AFC7-61C055593DB9}"/>
              </a:ext>
            </a:extLst>
          </p:cNvPr>
          <p:cNvSpPr>
            <a:spLocks noGrp="1"/>
          </p:cNvSpPr>
          <p:nvPr>
            <p:ph type="title"/>
          </p:nvPr>
        </p:nvSpPr>
        <p:spPr/>
        <p:txBody>
          <a:bodyPr/>
          <a:lstStyle/>
          <a:p>
            <a:r>
              <a:rPr lang="en-US" dirty="0"/>
              <a:t>CR Motion #1066</a:t>
            </a:r>
          </a:p>
        </p:txBody>
      </p:sp>
      <p:sp>
        <p:nvSpPr>
          <p:cNvPr id="3" name="Content Placeholder 2">
            <a:extLst>
              <a:ext uri="{FF2B5EF4-FFF2-40B4-BE49-F238E27FC236}">
                <a16:creationId xmlns:a16="http://schemas.microsoft.com/office/drawing/2014/main" id="{39EEAC32-2F58-AC4A-AD07-B932EEA2D8E8}"/>
              </a:ext>
            </a:extLst>
          </p:cNvPr>
          <p:cNvSpPr>
            <a:spLocks noGrp="1"/>
          </p:cNvSpPr>
          <p:nvPr>
            <p:ph idx="1"/>
          </p:nvPr>
        </p:nvSpPr>
        <p:spPr/>
        <p:txBody>
          <a:bodyPr/>
          <a:lstStyle/>
          <a:p>
            <a:r>
              <a:rPr lang="en-US" dirty="0"/>
              <a:t>Move to accept resolutions to CIDs </a:t>
            </a:r>
            <a:r>
              <a:rPr lang="en-GB" dirty="0"/>
              <a:t>24007, 24057, 24092,, 24121, 24122, 24123, 24124, 24125, 24126, 24127, 24128, 24129, 24130, 24131, 24132, 24133, 24134, 24163, 24167, 24356, 24446, 24481, 24482, 24483, 24484 in doc 11-20/0917r2</a:t>
            </a:r>
          </a:p>
          <a:p>
            <a:endParaRPr lang="en-GB" dirty="0"/>
          </a:p>
          <a:p>
            <a:r>
              <a:rPr lang="en-GB" dirty="0"/>
              <a:t>Move: George Cherian		Second: Abhishek Patil</a:t>
            </a:r>
          </a:p>
          <a:p>
            <a:r>
              <a:rPr lang="en-GB" dirty="0"/>
              <a:t>Approved with unanimous consent.</a:t>
            </a:r>
          </a:p>
          <a:p>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62D07E27-72D8-7144-82F7-5717AA9FBEF5}"/>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753EB4D4-95A1-C34A-999D-D6C20010CD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E3E21DB-E0CB-0446-B878-B5DFB8B58E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715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99EB0-9591-B54B-B7BC-0D34334C08C9}"/>
              </a:ext>
            </a:extLst>
          </p:cNvPr>
          <p:cNvSpPr>
            <a:spLocks noGrp="1"/>
          </p:cNvSpPr>
          <p:nvPr>
            <p:ph type="title"/>
          </p:nvPr>
        </p:nvSpPr>
        <p:spPr/>
        <p:txBody>
          <a:bodyPr/>
          <a:lstStyle/>
          <a:p>
            <a:r>
              <a:rPr lang="en-US" dirty="0"/>
              <a:t>CR Motion #1067</a:t>
            </a:r>
          </a:p>
        </p:txBody>
      </p:sp>
      <p:sp>
        <p:nvSpPr>
          <p:cNvPr id="3" name="Content Placeholder 2">
            <a:extLst>
              <a:ext uri="{FF2B5EF4-FFF2-40B4-BE49-F238E27FC236}">
                <a16:creationId xmlns:a16="http://schemas.microsoft.com/office/drawing/2014/main" id="{69E0CDBE-C325-B84A-9729-E92124D89667}"/>
              </a:ext>
            </a:extLst>
          </p:cNvPr>
          <p:cNvSpPr>
            <a:spLocks noGrp="1"/>
          </p:cNvSpPr>
          <p:nvPr>
            <p:ph idx="1"/>
          </p:nvPr>
        </p:nvSpPr>
        <p:spPr/>
        <p:txBody>
          <a:bodyPr/>
          <a:lstStyle/>
          <a:p>
            <a:pPr lvl="0"/>
            <a:r>
              <a:rPr lang="en-US" dirty="0"/>
              <a:t>Move to accept resolutions to CIDs </a:t>
            </a:r>
            <a:r>
              <a:rPr lang="en-GB" dirty="0"/>
              <a:t>24268, 24276, 24277, 24278, 24341, 24342, 24343, 24436, 24437,</a:t>
            </a:r>
            <a:r>
              <a:rPr lang="en-CA" dirty="0"/>
              <a:t> </a:t>
            </a:r>
            <a:r>
              <a:rPr lang="en-GB" dirty="0"/>
              <a:t>24440, 24441, 24451, 24452, 24548 in doc 11-20/0819r3</a:t>
            </a:r>
          </a:p>
          <a:p>
            <a:pPr lvl="0"/>
            <a:endParaRPr lang="en-GB" dirty="0"/>
          </a:p>
          <a:p>
            <a:pPr lvl="0"/>
            <a:r>
              <a:rPr lang="en-GB" dirty="0"/>
              <a:t>Move:		Alfred </a:t>
            </a:r>
            <a:r>
              <a:rPr lang="en-GB" dirty="0" err="1"/>
              <a:t>Asterjadhi</a:t>
            </a:r>
            <a:r>
              <a:rPr lang="en-GB" dirty="0"/>
              <a:t>		Second: Abhishek Patil</a:t>
            </a:r>
          </a:p>
          <a:p>
            <a:pPr lvl="0"/>
            <a:r>
              <a:rPr lang="en-GB" dirty="0"/>
              <a:t>Approved with unanimous consent.</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4D98F2BE-5F9F-B14F-88DC-F3457614780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AE175C0-30B3-C848-A738-522C97CD96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F2B76F-2CAD-AB4E-9287-8CB9BB9388B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7620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5834</TotalTime>
  <Words>10953</Words>
  <Application>Microsoft Macintosh PowerPoint</Application>
  <PresentationFormat>Widescreen</PresentationFormat>
  <Paragraphs>1569</Paragraphs>
  <Slides>138</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138</vt:i4>
      </vt:variant>
    </vt:vector>
  </HeadingPairs>
  <TitlesOfParts>
    <vt:vector size="145"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lpstr>June 30 Teleconference Agenda</vt:lpstr>
      <vt:lpstr>Candidate CIDs</vt:lpstr>
      <vt:lpstr>CR Motion #1063</vt:lpstr>
      <vt:lpstr>CR Motion #1064</vt:lpstr>
      <vt:lpstr>CR Motion #1065</vt:lpstr>
      <vt:lpstr>CR Motion #1066</vt:lpstr>
      <vt:lpstr>CR Motion #1067</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355</cp:revision>
  <cp:lastPrinted>1601-01-01T00:00:00Z</cp:lastPrinted>
  <dcterms:created xsi:type="dcterms:W3CDTF">2019-08-14T12:42:27Z</dcterms:created>
  <dcterms:modified xsi:type="dcterms:W3CDTF">2020-06-30T15:14:01Z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