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1"/>
  </p:notesMasterIdLst>
  <p:handoutMasterIdLst>
    <p:handoutMasterId r:id="rId132"/>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notesMaster" Target="notesMasters/notesMaster1.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802.11-20/0538r35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02"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0252"/>
              </p:ext>
            </p:extLst>
          </p:nvPr>
        </p:nvGraphicFramePr>
        <p:xfrm>
          <a:off x="1676400" y="231648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5654</TotalTime>
  <Words>10359</Words>
  <Application>Microsoft Macintosh PowerPoint</Application>
  <PresentationFormat>Widescreen</PresentationFormat>
  <Paragraphs>1475</Paragraphs>
  <Slides>129</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129</vt:i4>
      </vt:variant>
    </vt:vector>
  </HeadingPairs>
  <TitlesOfParts>
    <vt:vector size="136"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335</cp:revision>
  <cp:lastPrinted>1601-01-01T00:00:00Z</cp:lastPrinted>
  <dcterms:created xsi:type="dcterms:W3CDTF">2019-08-14T12:42:27Z</dcterms:created>
  <dcterms:modified xsi:type="dcterms:W3CDTF">2020-06-24T11:17:11Z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