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3"/>
  </p:notesMasterIdLst>
  <p:handoutMasterIdLst>
    <p:handoutMasterId r:id="rId124"/>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9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81146176"/>
              </p:ext>
            </p:extLst>
          </p:nvPr>
        </p:nvGraphicFramePr>
        <p:xfrm>
          <a:off x="1676400" y="2316480"/>
          <a:ext cx="9093202" cy="22250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a:t>
                      </a:r>
                      <a:r>
                        <a:rPr lang="en-US" sz="1800" kern="1200" dirty="0">
                          <a:solidFill>
                            <a:srgbClr val="FF0000"/>
                          </a:solidFill>
                          <a:effectLst/>
                          <a:latin typeface="+mn-lt"/>
                          <a:ea typeface="+mn-ea"/>
                          <a:cs typeface="+mn-cs"/>
                        </a:rPr>
                        <a:t>24300, 24301</a:t>
                      </a:r>
                      <a:r>
                        <a:rPr lang="en-US" sz="1800" kern="1200" dirty="0">
                          <a:solidFill>
                            <a:schemeClr val="dk1"/>
                          </a:solidFill>
                          <a:effectLst/>
                          <a:latin typeface="+mn-lt"/>
                          <a:ea typeface="+mn-ea"/>
                          <a:cs typeface="+mn-cs"/>
                        </a:rPr>
                        <a:t>, </a:t>
                      </a:r>
                      <a:r>
                        <a:rPr lang="en-US" sz="1800" kern="1200" dirty="0">
                          <a:solidFill>
                            <a:srgbClr val="FF0000"/>
                          </a:solidFill>
                          <a:effectLst/>
                          <a:latin typeface="+mn-lt"/>
                          <a:ea typeface="+mn-ea"/>
                          <a:cs typeface="+mn-cs"/>
                        </a:rPr>
                        <a:t>24500</a:t>
                      </a:r>
                      <a:r>
                        <a:rPr lang="en-US" sz="1800" kern="1200" dirty="0">
                          <a:solidFill>
                            <a:schemeClr val="dk1"/>
                          </a:solidFill>
                          <a:effectLst/>
                          <a:latin typeface="+mn-lt"/>
                          <a:ea typeface="+mn-ea"/>
                          <a:cs typeface="+mn-cs"/>
                        </a:rPr>
                        <a:t>,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5494</TotalTime>
  <Words>9890</Words>
  <Application>Microsoft Macintosh PowerPoint</Application>
  <PresentationFormat>Widescreen</PresentationFormat>
  <Paragraphs>1393</Paragraphs>
  <Slides>121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121</vt:i4>
      </vt:variant>
    </vt:vector>
  </HeadingPairs>
  <TitlesOfParts>
    <vt:vector size="128"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18th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320</cp:revision>
  <cp:lastPrinted>1601-01-01T00:00:00Z</cp:lastPrinted>
  <dcterms:created xsi:type="dcterms:W3CDTF">2019-08-14T12:42:27Z</dcterms:created>
  <dcterms:modified xsi:type="dcterms:W3CDTF">2020-06-19T13:31:06Z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