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1"/>
  </p:notesMasterIdLst>
  <p:handoutMasterIdLst>
    <p:handoutMasterId r:id="rId122"/>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802.11-20/0538r32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8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xmlns=""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xmlns=""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xmlns=""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xmlns=""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xmlns=""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xmlns=""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xmlns=""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xmlns=""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xmlns=""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xmlns=""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xmlns=""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xmlns=""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xmlns=""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xmlns=""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xmlns=""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xmlns=""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xmlns=""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xmlns=""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xmlns=""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xmlns=""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xmlns=""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xmlns=""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xmlns=""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xmlns=""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xmlns=""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xmlns=""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xmlns=""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xmlns=""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a:t>
            </a:r>
            <a:r>
              <a:rPr lang="en-US" dirty="0" smtClean="0"/>
              <a:t>18</a:t>
            </a:r>
            <a:r>
              <a:rPr lang="en-US" baseline="30000" dirty="0" smtClean="0"/>
              <a:t>th</a:t>
            </a:r>
            <a:r>
              <a:rPr lang="en-US" dirty="0" smtClean="0"/>
              <a:t>   </a:t>
            </a:r>
            <a:r>
              <a:rPr lang="en-US" dirty="0"/>
              <a:t>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a:t>
            </a:r>
            <a:r>
              <a:rPr lang="en-US" sz="1800" dirty="0" smtClean="0">
                <a:hlinkClick r:id="rId3"/>
              </a:rPr>
              <a:t>mentor.ieee.org/802.11/dcn/20/11-20-0912-00-00ax-resolutions-to-miscellaneous-cids.docx</a:t>
            </a:r>
            <a:r>
              <a:rPr lang="en-US" sz="1800" dirty="0" smtClean="0"/>
              <a:t> - Osama </a:t>
            </a:r>
            <a:r>
              <a:rPr lang="en-US" sz="1800" dirty="0" err="1" smtClean="0"/>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a:t>
            </a:r>
            <a:r>
              <a:rPr lang="en-US" sz="1800" dirty="0" smtClean="0">
                <a:latin typeface="Calibri" panose="020F0502020204030204" pitchFamily="34" charset="0"/>
                <a:cs typeface="Calibri" panose="020F0502020204030204" pitchFamily="34" charset="0"/>
                <a:hlinkClick r:id="rId4"/>
              </a:rPr>
              <a:t>mentor.ieee.org/802.11/dcn/20/11-20-0822-01-00ax-miscellaneous-6ghz-channelization-cids.docx</a:t>
            </a:r>
            <a:r>
              <a:rPr lang="en-US" sz="1800" dirty="0" smtClean="0">
                <a:latin typeface="Calibri" panose="020F0502020204030204" pitchFamily="34" charset="0"/>
                <a:cs typeface="Calibri" panose="020F0502020204030204" pitchFamily="34" charset="0"/>
              </a:rPr>
              <a:t> - </a:t>
            </a:r>
            <a:r>
              <a:rPr lang="en-US" sz="1800" dirty="0" smtClean="0">
                <a:latin typeface="Calibri" panose="020F0502020204030204" pitchFamily="34" charset="0"/>
                <a:cs typeface="Calibri" panose="020F0502020204030204" pitchFamily="34" charset="0"/>
              </a:rPr>
              <a:t>Thomas Derham (a new revision will be uploaded)</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xmlns=""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xmlns=""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xmlns=""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xmlns=""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xmlns=""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xmlns=""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xmlns=""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xmlns=""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xmlns=""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xmlns=""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xmlns=""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xmlns=""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xmlns=""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xmlns=""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xmlns=""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xmlns=""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xmlns=""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xmlns=""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xmlns=""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xmlns=""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xmlns=""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xmlns=""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xmlns=""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xmlns=""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xmlns=""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xmlns=""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xmlns=""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xmlns=""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xmlns=""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xmlns=""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xmlns=""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xmlns=""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xmlns=""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xmlns=""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xmlns=""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xmlns=""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xmlns=""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xmlns=""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xmlns=""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xmlns=""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xmlns=""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xmlns=""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xmlns=""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xmlns=""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xmlns=""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xmlns=""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r>
              <a:rPr lang="en-CA" dirty="0"/>
              <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xmlns=""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xmlns=""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xmlns=""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xmlns=""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xmlns=""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xmlns=""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xmlns=""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xmlns=""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xmlns=""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xmlns=""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xmlns=""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xmlns=""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xmlns=""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xmlns=""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xmlns=""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xmlns=""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xmlns=""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xmlns=""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xmlns=""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xmlns=""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xmlns=""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xmlns=""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xmlns=""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xmlns=""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xmlns=""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xmlns=""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xmlns=""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xmlns=""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xmlns=""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xmlns=""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xmlns=""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xmlns=""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xmlns=""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xmlns=""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xmlns=""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xmlns=""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xmlns=""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xmlns=""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xmlns=""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xmlns=""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xmlns=""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xmlns=""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xmlns=""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xmlns=""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xmlns=""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xmlns=""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xmlns=""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xmlns=""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xmlns=""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r>
              <a:rPr lang="en-CA" sz="1200" b="0" dirty="0"/>
              <a:t/>
            </a:r>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r>
              <a:rPr lang="en-CA" sz="1200" b="0" dirty="0"/>
              <a:t/>
            </a:r>
            <a:br>
              <a:rPr lang="en-CA" sz="1200" b="0" dirty="0"/>
            </a:br>
            <a:endParaRPr lang="en-CA" sz="1200" b="0" dirty="0"/>
          </a:p>
          <a:p>
            <a:r>
              <a:rPr lang="en-CA" sz="1200" b="0" dirty="0"/>
              <a:t/>
            </a:r>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r>
              <a:rPr lang="en-CA" sz="1200" b="0" dirty="0"/>
              <a:t/>
            </a:r>
            <a:br>
              <a:rPr lang="en-CA" sz="1200" b="0" dirty="0"/>
            </a:br>
            <a:endParaRPr lang="en-CA" sz="1200" b="0" dirty="0"/>
          </a:p>
          <a:p>
            <a:r>
              <a:rPr lang="en-CA" sz="1200" b="0" dirty="0"/>
              <a:t/>
            </a:r>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r>
              <a:rPr lang="en-CA" sz="1200" b="0" dirty="0"/>
              <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r>
              <a:rPr lang="en-CA" dirty="0"/>
              <a:t/>
            </a:r>
            <a:br>
              <a:rPr lang="en-CA" dirty="0"/>
            </a:br>
            <a:endParaRPr lang="en-US" dirty="0"/>
          </a:p>
        </p:txBody>
      </p:sp>
      <p:sp>
        <p:nvSpPr>
          <p:cNvPr id="4" name="Slide Number Placeholder 3">
            <a:extLst>
              <a:ext uri="{FF2B5EF4-FFF2-40B4-BE49-F238E27FC236}">
                <a16:creationId xmlns:a16="http://schemas.microsoft.com/office/drawing/2014/main" xmlns=""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xmlns=""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xmlns=""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xmlns=""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xmlns=""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xmlns=""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xmlns=""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xmlns=""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xmlns=""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xmlns=""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xmlns=""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xmlns=""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xmlns=""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xmlns=""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xmlns=""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xmlns=""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xmlns=""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xmlns=""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xmlns=""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xmlns=""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xmlns=""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xmlns=""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xmlns=""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xmlns=""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xmlns=""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xmlns=""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xmlns=""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xmlns=""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xmlns=""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xmlns=""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xmlns=""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xmlns=""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xmlns=""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xmlns=""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xmlns=""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xmlns=""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xmlns=""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xmlns=""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xmlns=""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xmlns="" val="438070484"/>
                    </a:ext>
                  </a:extLst>
                </a:gridCol>
                <a:gridCol w="7274560">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xmlns=""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xmlns=""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xmlns=""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xmlns=""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xmlns=""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xmlns=""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xmlns=""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xmlns=""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xmlns=""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xmlns=""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xmlns=""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xmlns=""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xmlns=""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xmlns=""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xmlns=""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xmlns=""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xmlns=""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xmlns=""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xmlns=""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xmlns=""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5475</TotalTime>
  <Words>6610</Words>
  <Application>Microsoft Office PowerPoint</Application>
  <PresentationFormat>Widescreen</PresentationFormat>
  <Paragraphs>1359</Paragraphs>
  <Slides>119</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119</vt:i4>
      </vt:variant>
    </vt:vector>
  </HeadingPairs>
  <TitlesOfParts>
    <vt:vector size="130" baseType="lpstr">
      <vt:lpstr>Arial Unicode MS</vt:lpstr>
      <vt:lpstr>Monotype Sorts</vt:lpstr>
      <vt:lpstr>MS Gothic</vt:lpstr>
      <vt:lpstr>宋体</vt:lpstr>
      <vt:lpstr>Arial</vt:lpstr>
      <vt:lpstr>Arial Black</vt:lpstr>
      <vt:lpstr>Calibri</vt:lpstr>
      <vt:lpstr>Times New Roman</vt:lpstr>
      <vt:lpstr>Wingdings</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315</cp:revision>
  <cp:lastPrinted>1601-01-01T00:00:00Z</cp:lastPrinted>
  <dcterms:created xsi:type="dcterms:W3CDTF">2019-08-14T12:42:27Z</dcterms:created>
  <dcterms:modified xsi:type="dcterms:W3CDTF">2020-06-17T17:13:25Z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