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802.11-20/0538r27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4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xmlns=""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xmlns=""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xmlns=""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xmlns=""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xmlns=""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xmlns=""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xmlns=""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a:t>
            </a:r>
            <a:r>
              <a:rPr lang="en-US" sz="1400" dirty="0" smtClean="0">
                <a:latin typeface="Calibri" panose="020F0502020204030204" pitchFamily="34" charset="0"/>
                <a:cs typeface="Calibri" panose="020F0502020204030204" pitchFamily="34" charset="0"/>
                <a:hlinkClick r:id="rId6"/>
              </a:rPr>
              <a:t>mentor.ieee.org/802.11/dcn/20/11-20-0862-00-00ax-sa1-phy-cr.docx</a:t>
            </a:r>
            <a:r>
              <a:rPr lang="en-US" sz="1400" dirty="0" smtClean="0">
                <a:latin typeface="Calibri" panose="020F0502020204030204" pitchFamily="34" charset="0"/>
                <a:cs typeface="Calibri" panose="020F0502020204030204" pitchFamily="34" charset="0"/>
              </a:rPr>
              <a:t> - Youhan Kim</a:t>
            </a:r>
            <a:endParaRPr lang="en-US" sz="14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a:t>
            </a:r>
            <a:r>
              <a:rPr lang="en-US" dirty="0" smtClean="0"/>
              <a:t>9</a:t>
            </a:r>
            <a:r>
              <a:rPr lang="en-US" baseline="30000" dirty="0" smtClean="0"/>
              <a:t>th</a:t>
            </a:r>
            <a:r>
              <a:rPr lang="en-US" dirty="0" smtClean="0"/>
              <a:t>   </a:t>
            </a:r>
            <a:r>
              <a:rPr lang="en-US" dirty="0"/>
              <a:t>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smtClean="0">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a:t>
            </a:r>
            <a:r>
              <a:rPr lang="en-US" sz="14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mentor.ieee.org/802.11/dcn/18/11-18-0806-01-00ax-phy-miscellaneous-cids.docx</a:t>
            </a:r>
            <a:r>
              <a:rPr lang="en-US" sz="14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endParaRPr lang="en-US" sz="1400" dirty="0" smtClean="0">
              <a:latin typeface="Calibri" panose="020F0502020204030204" pitchFamily="34" charset="0"/>
              <a:cs typeface="Calibri" panose="020F0502020204030204" pitchFamily="34" charset="0"/>
              <a:hlinkClick r:id="rId4"/>
            </a:endParaRPr>
          </a:p>
          <a:p>
            <a:pPr>
              <a:spcBef>
                <a:spcPts val="0"/>
              </a:spcBef>
              <a:spcAft>
                <a:spcPts val="0"/>
              </a:spcAft>
              <a:buFont typeface="Arial" panose="020B0604020202020204" pitchFamily="34" charset="0"/>
              <a:buChar char="•"/>
              <a:tabLst>
                <a:tab pos="457200" algn="l"/>
              </a:tabLst>
            </a:pPr>
            <a:r>
              <a:rPr lang="en-US" sz="1800" dirty="0" smtClean="0">
                <a:latin typeface="Calibri" panose="020F0502020204030204" pitchFamily="34" charset="0"/>
                <a:cs typeface="Calibri" panose="020F0502020204030204" pitchFamily="34" charset="0"/>
                <a:hlinkClick r:id="rId4"/>
              </a:rPr>
              <a:t>https</a:t>
            </a:r>
            <a:r>
              <a:rPr lang="en-US" sz="1800" dirty="0">
                <a:latin typeface="Calibri" panose="020F0502020204030204" pitchFamily="34" charset="0"/>
                <a:cs typeface="Calibri" panose="020F0502020204030204" pitchFamily="34" charset="0"/>
                <a:hlinkClick r:id="rId4"/>
              </a:rPr>
              <a:t>://mentor.ieee.org/802.11/dcn/20/11-20-0833-00-00ax-cr-smoothing.docx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smtClean="0"/>
              <a:t>AoB</a:t>
            </a:r>
            <a:endParaRPr lang="en-US" sz="1800" dirty="0" smtClean="0"/>
          </a:p>
          <a:p>
            <a:pPr lvl="0">
              <a:buFont typeface="Arial" panose="020B0604020202020204" pitchFamily="34" charset="0"/>
              <a:buChar char="•"/>
            </a:pPr>
            <a:r>
              <a:rPr lang="en-US" sz="1800" dirty="0" smtClean="0"/>
              <a:t>Adjourn</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Candidate CIDs</a:t>
            </a:r>
            <a:endParaRPr lang="en-US" dirty="0"/>
          </a:p>
        </p:txBody>
      </p:sp>
      <p:sp>
        <p:nvSpPr>
          <p:cNvPr id="6" name="Date Placeholder 5"/>
          <p:cNvSpPr>
            <a:spLocks noGrp="1"/>
          </p:cNvSpPr>
          <p:nvPr>
            <p:ph type="dt" idx="10"/>
          </p:nvPr>
        </p:nvSpPr>
        <p:spPr/>
        <p:txBody>
          <a:bodyPr/>
          <a:lstStyle/>
          <a:p>
            <a:r>
              <a:rPr lang="en-US" smtClean="0"/>
              <a:t>March 2020</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533116419"/>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smtClean="0"/>
                        <a:t>11-20/0806</a:t>
                      </a:r>
                      <a:endParaRPr lang="en-US" dirty="0"/>
                    </a:p>
                  </a:txBody>
                  <a:tcPr/>
                </a:tc>
                <a:tc>
                  <a:txBody>
                    <a:bodyPr/>
                    <a:lstStyle/>
                    <a:p>
                      <a:pPr lvl="0"/>
                      <a:r>
                        <a:rPr lang="en-GB" sz="1800" kern="1200" dirty="0" smtClean="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721419176"/>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xmlns=""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xmlns=""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xmlns=""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xmlns=""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xmlns=""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xmlns=""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xmlns=""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xmlns=""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xmlns=""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xmlns=""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xmlns=""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xmlns=""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xmlns=""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xmlns=""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xmlns=""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xmlns=""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xmlns=""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xmlns=""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xmlns=""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xmlns=""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xmlns=""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xmlns=""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xmlns=""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xmlns=""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xmlns=""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xmlns=""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xmlns=""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xmlns=""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xmlns=""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xmlns=""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xmlns=""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xmlns=""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xmlns=""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xmlns=""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xmlns=""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xmlns=""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xmlns=""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xmlns=""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xmlns=""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xmlns=""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xmlns=""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r>
              <a:rPr lang="en-CA" dirty="0"/>
              <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xmlns=""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xmlns=""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xmlns=""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xmlns=""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xmlns=""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xmlns=""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xmlns=""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xmlns=""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xmlns=""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xmlns=""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xmlns=""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xmlns=""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xmlns=""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xmlns=""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xmlns=""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xmlns=""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xmlns=""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xmlns=""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xmlns=""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xmlns=""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xmlns=""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xmlns=""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xmlns=""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xmlns=""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xmlns=""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xmlns=""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xmlns=""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xmlns=""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xmlns=""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xmlns=""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xmlns=""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xmlns=""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xmlns=""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xmlns=""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xmlns=""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xmlns=""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xmlns=""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xmlns=""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xmlns=""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xmlns=""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xmlns=""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xmlns=""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xmlns=""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xmlns=""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xmlns=""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r>
              <a:rPr lang="en-CA" sz="1200" b="0" dirty="0"/>
              <a:t/>
            </a:r>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r>
              <a:rPr lang="en-CA" sz="1200" b="0" dirty="0"/>
              <a:t/>
            </a:r>
            <a:br>
              <a:rPr lang="en-CA" sz="1200" b="0" dirty="0"/>
            </a:br>
            <a:endParaRPr lang="en-CA" sz="1200" b="0" dirty="0"/>
          </a:p>
          <a:p>
            <a:r>
              <a:rPr lang="en-CA" sz="1200" b="0" dirty="0"/>
              <a:t/>
            </a:r>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r>
              <a:rPr lang="en-CA" sz="1200" b="0" dirty="0"/>
              <a:t/>
            </a:r>
            <a:br>
              <a:rPr lang="en-CA" sz="1200" b="0" dirty="0"/>
            </a:br>
            <a:endParaRPr lang="en-CA" sz="1200" b="0" dirty="0"/>
          </a:p>
          <a:p>
            <a:r>
              <a:rPr lang="en-CA" sz="1200" b="0" dirty="0"/>
              <a:t/>
            </a:r>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r>
              <a:rPr lang="en-CA" sz="1200" b="0" dirty="0"/>
              <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r>
              <a:rPr lang="en-CA" dirty="0"/>
              <a:t/>
            </a:r>
            <a:br>
              <a:rPr lang="en-CA" dirty="0"/>
            </a:br>
            <a:endParaRPr lang="en-US" dirty="0"/>
          </a:p>
        </p:txBody>
      </p:sp>
      <p:sp>
        <p:nvSpPr>
          <p:cNvPr id="4" name="Slide Number Placeholder 3">
            <a:extLst>
              <a:ext uri="{FF2B5EF4-FFF2-40B4-BE49-F238E27FC236}">
                <a16:creationId xmlns:a16="http://schemas.microsoft.com/office/drawing/2014/main" xmlns=""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xmlns=""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xmlns=""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xmlns=""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xmlns=""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xmlns=""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xmlns=""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xmlns=""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xmlns=""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xmlns=""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xmlns=""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xmlns=""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xmlns=""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xmlns=""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xmlns=""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xmlns=""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xmlns=""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xmlns=""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xmlns=""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xmlns=""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xmlns=""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xmlns=""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xmlns=""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xmlns=""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xmlns=""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xmlns=""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xmlns=""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xmlns=""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xmlns=""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xmlns=""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xmlns=""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xmlns=""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xmlns=""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xmlns=""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xmlns=""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xmlns=""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xmlns=""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xmlns=""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xmlns=""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xmlns=""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xmlns=""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xmlns=""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xmlns=""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xmlns=""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xmlns=""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4963</TotalTime>
  <Words>6064</Words>
  <Application>Microsoft Office PowerPoint</Application>
  <PresentationFormat>Widescreen</PresentationFormat>
  <Paragraphs>1221</Paragraphs>
  <Slides>107</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8" baseType="lpstr">
      <vt:lpstr>Arial Unicode MS</vt:lpstr>
      <vt:lpstr>Monotype Sorts</vt:lpstr>
      <vt:lpstr>MS Gothic</vt:lpstr>
      <vt:lpstr>宋体</vt:lpstr>
      <vt:lpstr>Arial</vt:lpstr>
      <vt:lpstr>Arial Black</vt:lpstr>
      <vt:lpstr>Calibri</vt:lpstr>
      <vt:lpstr>Times New Roman</vt:lpstr>
      <vt:lpstr>Wingdings</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281</cp:revision>
  <cp:lastPrinted>1601-01-01T00:00:00Z</cp:lastPrinted>
  <dcterms:created xsi:type="dcterms:W3CDTF">2019-08-14T12:42:27Z</dcterms:created>
  <dcterms:modified xsi:type="dcterms:W3CDTF">2020-06-05T12:15:30Z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