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9"/>
  </p:notesMasterIdLst>
  <p:handoutMasterIdLst>
    <p:handoutMasterId r:id="rId100"/>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0/11-20-0618-00-00ax-cr-for-cid-24101-preamble-puncture.docx" TargetMode="External"/><Relationship Id="rId4" Type="http://schemas.openxmlformats.org/officeDocument/2006/relationships/hyperlink" Target="https://mentor.ieee.org/802.11/dcn/20/11-20-0497-06-00ax-misc-cr-on-d6-0.doc"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26"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r>
              <a:rPr lang="en-CA" sz="1400" dirty="0">
                <a:latin typeface="Calibri" panose="020F0502020204030204" pitchFamily="34" charset="0"/>
                <a:cs typeface="Calibri" panose="020F0502020204030204" pitchFamily="34" charset="0"/>
              </a:rPr>
              <a:t> </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50357212"/>
              </p:ext>
            </p:extLst>
          </p:nvPr>
        </p:nvGraphicFramePr>
        <p:xfrm>
          <a:off x="1246718" y="183039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4672</TotalTime>
  <Words>8132</Words>
  <Application>Microsoft Macintosh PowerPoint</Application>
  <PresentationFormat>Widescreen</PresentationFormat>
  <Paragraphs>1107</Paragraphs>
  <Slides>97</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97</vt:i4>
      </vt:variant>
    </vt:vector>
  </HeadingPairs>
  <TitlesOfParts>
    <vt:vector size="104"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259</cp:revision>
  <cp:lastPrinted>1601-01-01T00:00:00Z</cp:lastPrinted>
  <dcterms:created xsi:type="dcterms:W3CDTF">2019-08-14T12:42:27Z</dcterms:created>
  <dcterms:modified xsi:type="dcterms:W3CDTF">2020-05-26T15:22:06Z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