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7"/>
  </p:notesMasterIdLst>
  <p:handoutMasterIdLst>
    <p:handoutMasterId r:id="rId98"/>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 id="382" r:id="rId87"/>
    <p:sldId id="383" r:id="rId88"/>
    <p:sldId id="384" r:id="rId89"/>
    <p:sldId id="385" r:id="rId90"/>
    <p:sldId id="387" r:id="rId91"/>
    <p:sldId id="388" r:id="rId92"/>
    <p:sldId id="386" r:id="rId93"/>
    <p:sldId id="389" r:id="rId94"/>
    <p:sldId id="390" r:id="rId95"/>
    <p:sldId id="391" r:id="rId9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handoutMaster" Target="handoutMasters/handout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5/26/20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1179239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51281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0/11-20-0716-01-00ax-sa1-sounding-comment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717-03-00ax-cr-misc-phy.docx" TargetMode="External"/><Relationship Id="rId5" Type="http://schemas.openxmlformats.org/officeDocument/2006/relationships/hyperlink" Target="https://mentor.ieee.org/802.11/dcn/20/11-20-0795-00-00ax-cr-for-cid-24270.docx" TargetMode="External"/><Relationship Id="rId4" Type="http://schemas.openxmlformats.org/officeDocument/2006/relationships/hyperlink" Target="https://mentor.ieee.org/802.11/dcn/20/11-20-0497-04-00ax-misc-cr-on-d6-0.doc"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0/11-20-0795-00-00ax-cr-for-cid-24270.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717-03-00ax-cr-misc-phy.doc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323"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a:t>
            </a:r>
            <a:r>
              <a:rPr lang="en-US"/>
              <a:t>: 17/0/6</a:t>
            </a:r>
            <a:endParaRPr lang="en-US" dirty="0"/>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br>
              <a:rPr lang="en-CA" sz="1200" b="0" dirty="0"/>
            </a:br>
            <a:endParaRPr lang="en-CA" sz="1200" b="0" dirty="0"/>
          </a:p>
          <a:p>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br>
              <a:rPr lang="en-CA" sz="1200" b="0" dirty="0"/>
            </a:br>
            <a:endParaRPr lang="en-CA" sz="1200" b="0" dirty="0"/>
          </a:p>
          <a:p>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br>
              <a:rPr lang="en-CA" dirty="0"/>
            </a:br>
            <a:endParaRPr lang="en-US" dirty="0"/>
          </a:p>
        </p:txBody>
      </p:sp>
      <p:sp>
        <p:nvSpPr>
          <p:cNvPr id="4" name="Slide Number Placeholder 3">
            <a:extLst>
              <a:ext uri="{FF2B5EF4-FFF2-40B4-BE49-F238E27FC236}">
                <a16:creationId xmlns:a16="http://schemas.microsoft.com/office/drawing/2014/main"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#1042</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24025, 24475 in doc 11-20/0493r5</a:t>
            </a:r>
          </a:p>
          <a:p>
            <a:endParaRPr lang="en-US" dirty="0"/>
          </a:p>
          <a:p>
            <a:r>
              <a:rPr lang="en-US" dirty="0"/>
              <a:t>Move: Laurent </a:t>
            </a:r>
            <a:r>
              <a:rPr lang="en-US" dirty="0" err="1"/>
              <a:t>Cariou</a:t>
            </a:r>
            <a:r>
              <a:rPr lang="en-US" dirty="0"/>
              <a:t>		Second: Sean Coffey</a:t>
            </a:r>
          </a:p>
          <a:p>
            <a:r>
              <a:rPr lang="en-US" dirty="0"/>
              <a:t>Approved with unanimous consent</a:t>
            </a:r>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86</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2558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#1043</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a:t>
            </a:r>
            <a:r>
              <a:rPr lang="en-GB" kern="1200" dirty="0">
                <a:solidFill>
                  <a:schemeClr val="dk1"/>
                </a:solidFill>
              </a:rPr>
              <a:t>24149, 24150, 24430, 24535, 24056, 24258</a:t>
            </a:r>
            <a:r>
              <a:rPr lang="en-CA" dirty="0"/>
              <a:t> </a:t>
            </a:r>
            <a:endParaRPr lang="en-US" dirty="0"/>
          </a:p>
          <a:p>
            <a:r>
              <a:rPr lang="en-US" dirty="0"/>
              <a:t>in doc 11-20/0494r2</a:t>
            </a:r>
          </a:p>
          <a:p>
            <a:endParaRPr lang="en-US" dirty="0"/>
          </a:p>
          <a:p>
            <a:r>
              <a:rPr lang="en-US" dirty="0"/>
              <a:t>Move: Laurent </a:t>
            </a:r>
            <a:r>
              <a:rPr lang="en-US" dirty="0" err="1"/>
              <a:t>Cariou</a:t>
            </a:r>
            <a:r>
              <a:rPr lang="en-US" dirty="0"/>
              <a:t>		Second: </a:t>
            </a:r>
            <a:r>
              <a:rPr lang="en-US" dirty="0" err="1"/>
              <a:t>Yasu</a:t>
            </a:r>
            <a:r>
              <a:rPr lang="en-US" dirty="0"/>
              <a:t> Inoue</a:t>
            </a:r>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87</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68037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https://mentor.ieee.org/802.11/dcn/20/11-20-0716-01-00ax-sa1-sounding-comments.docx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Menzo</a:t>
            </a:r>
            <a:r>
              <a:rPr lang="en-US" sz="1800" b="0" dirty="0">
                <a:latin typeface="Calibri" panose="020F0502020204030204" pitchFamily="34" charset="0"/>
                <a:cs typeface="Calibri" panose="020F0502020204030204" pitchFamily="34" charset="0"/>
              </a:rPr>
              <a:t> </a:t>
            </a:r>
            <a:r>
              <a:rPr lang="en-US" sz="1800" b="0" dirty="0" err="1">
                <a:latin typeface="Calibri" panose="020F0502020204030204" pitchFamily="34" charset="0"/>
                <a:cs typeface="Calibri" panose="020F0502020204030204" pitchFamily="34" charset="0"/>
              </a:rPr>
              <a:t>Wentink</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Puncturing Discussion – All</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https://mentor.ieee.org/802.11/dcn/20/11-20-0497-04-00ax-misc-cr-on-d6-0.doc</a:t>
            </a:r>
            <a:r>
              <a:rPr lang="en-US" sz="1200" dirty="0">
                <a:latin typeface="Calibri" panose="020F0502020204030204" pitchFamily="34" charset="0"/>
                <a:cs typeface="Calibri" panose="020F0502020204030204" pitchFamily="34" charset="0"/>
              </a:rPr>
              <a:t> - Ross Jian Yu</a:t>
            </a:r>
            <a:endParaRPr lang="en-US" sz="12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https://mentor.ieee.org/802.11/dcn/20/11-20-0795-00-00ax-cr-for-cid-24270.docx</a:t>
            </a:r>
            <a:r>
              <a:rPr lang="en-US" sz="1800" b="0" dirty="0">
                <a:latin typeface="Calibri" panose="020F0502020204030204" pitchFamily="34" charset="0"/>
                <a:cs typeface="Calibri" panose="020F0502020204030204" pitchFamily="34" charset="0"/>
              </a:rPr>
              <a:t> - Po-Kai Huang</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6"/>
              </a:rPr>
              <a:t>https://mentor.ieee.org/802.11/dcn/20/11-20-0717-03-00ax-cr-misc-phy.docx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Xiaogang</a:t>
            </a:r>
            <a:r>
              <a:rPr lang="en-US"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Motion related to 11-20/0717 </a:t>
            </a: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184594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281219685"/>
              </p:ext>
            </p:extLst>
          </p:nvPr>
        </p:nvGraphicFramePr>
        <p:xfrm>
          <a:off x="1246718" y="1830390"/>
          <a:ext cx="9093200" cy="111252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US" dirty="0"/>
                        <a:t>Those CIDs that agreed to (I need the list from </a:t>
                      </a:r>
                      <a:r>
                        <a:rPr lang="en-US" dirty="0" err="1"/>
                        <a:t>Xiaogang</a:t>
                      </a:r>
                      <a:r>
                        <a:rPr lang="en-US"/>
                        <a:t>)</a:t>
                      </a:r>
                      <a:endParaRPr lang="en-US" dirty="0"/>
                    </a:p>
                  </a:txBody>
                  <a:tcPr/>
                </a:tc>
                <a:extLst>
                  <a:ext uri="{0D108BD9-81ED-4DB2-BD59-A6C34878D82A}">
                    <a16:rowId xmlns:a16="http://schemas.microsoft.com/office/drawing/2014/main" val="2304328414"/>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246287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4"/>
              </a:rPr>
              <a:t>https://mentor.ieee.org/802.11/dcn/20/11-20-0717-03-00ax-cr-misc-phy.docx</a:t>
            </a:r>
            <a:r>
              <a:rPr lang="en-US" sz="1400" b="0" dirty="0">
                <a:latin typeface="Calibri" panose="020F0502020204030204" pitchFamily="34" charset="0"/>
                <a:cs typeface="Calibri" panose="020F0502020204030204" pitchFamily="34" charset="0"/>
              </a:rPr>
              <a:t> - </a:t>
            </a:r>
            <a:r>
              <a:rPr lang="en-US" sz="1400" b="0" dirty="0" err="1">
                <a:latin typeface="Calibri" panose="020F0502020204030204" pitchFamily="34" charset="0"/>
                <a:cs typeface="Calibri" panose="020F0502020204030204" pitchFamily="34" charset="0"/>
              </a:rPr>
              <a:t>Xiaogang</a:t>
            </a:r>
            <a:r>
              <a:rPr lang="en-US" sz="1400" b="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471032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639651936"/>
              </p:ext>
            </p:extLst>
          </p:nvPr>
        </p:nvGraphicFramePr>
        <p:xfrm>
          <a:off x="1246718" y="1830390"/>
          <a:ext cx="9093202" cy="2392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GB" dirty="0"/>
                        <a:t>24045, 24208, 24288, 24290, 24304, 24312, 24313, 24321, 24346, 24347, 24363, 24385, 24564, 24282</a:t>
                      </a:r>
                      <a:r>
                        <a:rPr lang="en-CA" dirty="0"/>
                        <a:t> </a:t>
                      </a:r>
                      <a:endParaRPr lang="en-US" dirty="0"/>
                    </a:p>
                  </a:txBody>
                  <a:tcPr/>
                </a:tc>
                <a:extLst>
                  <a:ext uri="{0D108BD9-81ED-4DB2-BD59-A6C34878D82A}">
                    <a16:rowId xmlns:a16="http://schemas.microsoft.com/office/drawing/2014/main" val="2304328414"/>
                  </a:ext>
                </a:extLst>
              </a:tr>
              <a:tr h="370840">
                <a:tc>
                  <a:txBody>
                    <a:bodyPr/>
                    <a:lstStyle/>
                    <a:p>
                      <a:r>
                        <a:rPr lang="en-US" dirty="0"/>
                        <a:t>11-20/0716</a:t>
                      </a:r>
                    </a:p>
                  </a:txBody>
                  <a:tcPr/>
                </a:tc>
                <a:tc>
                  <a:txBody>
                    <a:bodyPr/>
                    <a:lstStyle/>
                    <a:p>
                      <a:pPr lvl="0"/>
                      <a:r>
                        <a:rPr lang="en-US" sz="1800" kern="1200" dirty="0">
                          <a:solidFill>
                            <a:schemeClr val="dk1"/>
                          </a:solidFill>
                          <a:effectLst/>
                          <a:latin typeface="+mn-lt"/>
                          <a:ea typeface="+mn-ea"/>
                          <a:cs typeface="+mn-cs"/>
                        </a:rPr>
                        <a:t>24009, 24042, 24221, 24262, 24473, 24474, 24495, 24496, 24503, 24504</a:t>
                      </a:r>
                      <a:r>
                        <a:rPr lang="en-CA"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24505, </a:t>
                      </a:r>
                      <a:r>
                        <a:rPr lang="en-US" sz="1800" kern="1200" dirty="0">
                          <a:solidFill>
                            <a:srgbClr val="FF0000"/>
                          </a:solidFill>
                          <a:effectLst/>
                          <a:latin typeface="+mn-lt"/>
                          <a:ea typeface="+mn-ea"/>
                          <a:cs typeface="+mn-cs"/>
                        </a:rPr>
                        <a:t>24511</a:t>
                      </a:r>
                      <a:endParaRPr lang="en-CA" sz="1800" kern="1200" dirty="0">
                        <a:solidFill>
                          <a:srgbClr val="FF0000"/>
                        </a:solidFill>
                        <a:effectLst/>
                        <a:latin typeface="+mn-lt"/>
                        <a:ea typeface="+mn-ea"/>
                        <a:cs typeface="+mn-cs"/>
                      </a:endParaRPr>
                    </a:p>
                  </a:txBody>
                  <a:tcPr/>
                </a:tc>
                <a:extLst>
                  <a:ext uri="{0D108BD9-81ED-4DB2-BD59-A6C34878D82A}">
                    <a16:rowId xmlns:a16="http://schemas.microsoft.com/office/drawing/2014/main" val="325528993"/>
                  </a:ext>
                </a:extLst>
              </a:tr>
              <a:tr h="370840">
                <a:tc>
                  <a:txBody>
                    <a:bodyPr/>
                    <a:lstStyle/>
                    <a:p>
                      <a:r>
                        <a:rPr lang="en-US" dirty="0"/>
                        <a:t>11-20/0769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24373, 24386, 24387, 24388, 24431, 24506, 24507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7777165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671491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3E480-AF8B-EF49-A360-44BE4EDD37C7}"/>
              </a:ext>
            </a:extLst>
          </p:cNvPr>
          <p:cNvSpPr>
            <a:spLocks noGrp="1"/>
          </p:cNvSpPr>
          <p:nvPr>
            <p:ph type="title"/>
          </p:nvPr>
        </p:nvSpPr>
        <p:spPr/>
        <p:txBody>
          <a:bodyPr/>
          <a:lstStyle/>
          <a:p>
            <a:r>
              <a:rPr lang="en-US" dirty="0"/>
              <a:t>CR Motion #1044</a:t>
            </a:r>
          </a:p>
        </p:txBody>
      </p:sp>
      <p:sp>
        <p:nvSpPr>
          <p:cNvPr id="6" name="Content Placeholder 5">
            <a:extLst>
              <a:ext uri="{FF2B5EF4-FFF2-40B4-BE49-F238E27FC236}">
                <a16:creationId xmlns:a16="http://schemas.microsoft.com/office/drawing/2014/main" id="{A6ECF112-B16C-6340-8D40-5ECAA516D0E8}"/>
              </a:ext>
            </a:extLst>
          </p:cNvPr>
          <p:cNvSpPr>
            <a:spLocks noGrp="1"/>
          </p:cNvSpPr>
          <p:nvPr>
            <p:ph idx="1"/>
          </p:nvPr>
        </p:nvSpPr>
        <p:spPr/>
        <p:txBody>
          <a:bodyPr/>
          <a:lstStyle/>
          <a:p>
            <a:r>
              <a:rPr lang="en-US" dirty="0"/>
              <a:t>Move to accept resolutions to CIDs </a:t>
            </a:r>
            <a:r>
              <a:rPr lang="en-GB" dirty="0"/>
              <a:t> 24045, 24208, 24288, 24290, 24304, 24312, 24313, 24321, 24346, 24347, 24363, 24385, 24564, 24282, </a:t>
            </a:r>
            <a:r>
              <a:rPr lang="en-GB" dirty="0">
                <a:solidFill>
                  <a:schemeClr val="tx1"/>
                </a:solidFill>
              </a:rPr>
              <a:t>24020, 24405, 24406</a:t>
            </a:r>
            <a:r>
              <a:rPr lang="en-CA" dirty="0">
                <a:solidFill>
                  <a:srgbClr val="FF0000"/>
                </a:solidFill>
              </a:rPr>
              <a:t> </a:t>
            </a:r>
            <a:r>
              <a:rPr lang="en-CA" dirty="0"/>
              <a:t>in doc 11-20/0717r5</a:t>
            </a:r>
          </a:p>
          <a:p>
            <a:endParaRPr lang="en-CA" dirty="0"/>
          </a:p>
          <a:p>
            <a:r>
              <a:rPr lang="en-CA" dirty="0"/>
              <a:t>Move: 	</a:t>
            </a:r>
            <a:r>
              <a:rPr lang="en-CA" dirty="0" err="1"/>
              <a:t>Xiaogang</a:t>
            </a:r>
            <a:r>
              <a:rPr lang="en-CA" dirty="0"/>
              <a:t> Chen	Second:  </a:t>
            </a:r>
            <a:r>
              <a:rPr lang="en-CA" dirty="0" err="1"/>
              <a:t>Youhan</a:t>
            </a:r>
            <a:r>
              <a:rPr lang="en-CA" dirty="0"/>
              <a:t> Kim</a:t>
            </a:r>
          </a:p>
          <a:p>
            <a:r>
              <a:rPr lang="en-CA" dirty="0"/>
              <a:t>Approved with unanimous consent</a:t>
            </a:r>
          </a:p>
          <a:p>
            <a:endParaRPr lang="en-US" dirty="0"/>
          </a:p>
        </p:txBody>
      </p:sp>
      <p:sp>
        <p:nvSpPr>
          <p:cNvPr id="5" name="Slide Number Placeholder 4">
            <a:extLst>
              <a:ext uri="{FF2B5EF4-FFF2-40B4-BE49-F238E27FC236}">
                <a16:creationId xmlns:a16="http://schemas.microsoft.com/office/drawing/2014/main" id="{2EC4BB76-7D8E-F94D-AD83-28135B185BEA}"/>
              </a:ext>
            </a:extLst>
          </p:cNvPr>
          <p:cNvSpPr>
            <a:spLocks noGrp="1"/>
          </p:cNvSpPr>
          <p:nvPr>
            <p:ph type="sldNum" idx="12"/>
          </p:nvPr>
        </p:nvSpPr>
        <p:spPr/>
        <p:txBody>
          <a:bodyPr/>
          <a:lstStyle/>
          <a:p>
            <a:r>
              <a:rPr lang="en-GB"/>
              <a:t>Slide </a:t>
            </a:r>
            <a:fld id="{06B781AF-4CCF-49B0-A572-DE54FBE5D942}" type="slidenum">
              <a:rPr lang="en-GB" smtClean="0"/>
              <a:pPr/>
              <a:t>92</a:t>
            </a:fld>
            <a:endParaRPr lang="en-GB"/>
          </a:p>
        </p:txBody>
      </p:sp>
      <p:sp>
        <p:nvSpPr>
          <p:cNvPr id="4" name="Footer Placeholder 3">
            <a:extLst>
              <a:ext uri="{FF2B5EF4-FFF2-40B4-BE49-F238E27FC236}">
                <a16:creationId xmlns:a16="http://schemas.microsoft.com/office/drawing/2014/main" id="{6CB00073-AF49-634C-B74B-C44791A136BB}"/>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1D1C7B8-1C07-EB46-BA04-BE9524CAC5B4}"/>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547740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736C-67A8-7E42-B5A3-066D36593E92}"/>
              </a:ext>
            </a:extLst>
          </p:cNvPr>
          <p:cNvSpPr>
            <a:spLocks noGrp="1"/>
          </p:cNvSpPr>
          <p:nvPr>
            <p:ph type="title"/>
          </p:nvPr>
        </p:nvSpPr>
        <p:spPr/>
        <p:txBody>
          <a:bodyPr/>
          <a:lstStyle/>
          <a:p>
            <a:r>
              <a:rPr lang="en-US" dirty="0"/>
              <a:t>PHY Motion #215</a:t>
            </a:r>
          </a:p>
        </p:txBody>
      </p:sp>
      <p:sp>
        <p:nvSpPr>
          <p:cNvPr id="3" name="Content Placeholder 2">
            <a:extLst>
              <a:ext uri="{FF2B5EF4-FFF2-40B4-BE49-F238E27FC236}">
                <a16:creationId xmlns:a16="http://schemas.microsoft.com/office/drawing/2014/main" id="{931D6DE8-480B-454C-8858-B4CEE8576267}"/>
              </a:ext>
            </a:extLst>
          </p:cNvPr>
          <p:cNvSpPr>
            <a:spLocks noGrp="1"/>
          </p:cNvSpPr>
          <p:nvPr>
            <p:ph idx="1"/>
          </p:nvPr>
        </p:nvSpPr>
        <p:spPr/>
        <p:txBody>
          <a:bodyPr/>
          <a:lstStyle/>
          <a:p>
            <a:r>
              <a:rPr lang="en-US" dirty="0"/>
              <a:t>Move to accept text change in doc 11-20/0717r5 under the heading “Power Normalization issue” on page 12-15.</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94C80636-80BF-CE42-811F-2A01BDFFFFD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FE4276D6-32B4-B849-9032-D384FF6347C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07C0A06-CA18-F54A-B198-E963738DB0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38177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F065D-B25D-0C4D-91C1-6ADF0CEBB4DB}"/>
              </a:ext>
            </a:extLst>
          </p:cNvPr>
          <p:cNvSpPr>
            <a:spLocks noGrp="1"/>
          </p:cNvSpPr>
          <p:nvPr>
            <p:ph type="title"/>
          </p:nvPr>
        </p:nvSpPr>
        <p:spPr/>
        <p:txBody>
          <a:bodyPr/>
          <a:lstStyle/>
          <a:p>
            <a:r>
              <a:rPr lang="en-US" dirty="0"/>
              <a:t>CR Motion # 1045</a:t>
            </a:r>
          </a:p>
        </p:txBody>
      </p:sp>
      <p:sp>
        <p:nvSpPr>
          <p:cNvPr id="3" name="Content Placeholder 2">
            <a:extLst>
              <a:ext uri="{FF2B5EF4-FFF2-40B4-BE49-F238E27FC236}">
                <a16:creationId xmlns:a16="http://schemas.microsoft.com/office/drawing/2014/main" id="{F16126FD-FAF6-F44C-8E2E-F249687C8565}"/>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US" kern="1200" dirty="0">
                <a:solidFill>
                  <a:schemeClr val="dk1"/>
                </a:solidFill>
              </a:rPr>
              <a:t>24009, 24042, 24221, 24262, 24473, 24474, 24495, 24496, 24503, 24504</a:t>
            </a:r>
            <a:r>
              <a:rPr lang="en-CA" kern="1200" dirty="0">
                <a:solidFill>
                  <a:schemeClr val="dk1"/>
                </a:solidFill>
              </a:rPr>
              <a:t>, </a:t>
            </a:r>
            <a:r>
              <a:rPr lang="en-US" kern="1200" dirty="0">
                <a:solidFill>
                  <a:schemeClr val="dk1"/>
                </a:solidFill>
              </a:rPr>
              <a:t>24505 in doc 11-20/0716r2</a:t>
            </a:r>
          </a:p>
          <a:p>
            <a:pPr>
              <a:buFont typeface="Arial" panose="020B0604020202020204" pitchFamily="34" charset="0"/>
              <a:buChar char="•"/>
            </a:pPr>
            <a:endParaRPr lang="en-US" kern="1200" dirty="0">
              <a:solidFill>
                <a:schemeClr val="dk1"/>
              </a:solidFill>
            </a:endParaRPr>
          </a:p>
          <a:p>
            <a:r>
              <a:rPr lang="en-US" dirty="0"/>
              <a:t>Move:	</a:t>
            </a:r>
            <a:r>
              <a:rPr lang="en-US" dirty="0" err="1"/>
              <a:t>Menzo</a:t>
            </a:r>
            <a:r>
              <a:rPr lang="en-US" dirty="0"/>
              <a:t> </a:t>
            </a:r>
            <a:r>
              <a:rPr lang="en-US" dirty="0" err="1"/>
              <a:t>Wentink</a:t>
            </a:r>
            <a:r>
              <a:rPr lang="en-US" dirty="0"/>
              <a:t>		Second: Alfred </a:t>
            </a:r>
            <a:r>
              <a:rPr lang="en-US" dirty="0" err="1"/>
              <a:t>Asterjadhi</a:t>
            </a:r>
            <a:endParaRPr lang="en-US" dirty="0"/>
          </a:p>
          <a:p>
            <a:r>
              <a:rPr lang="en-US" dirty="0"/>
              <a:t>Accepted with unanimous consent.</a:t>
            </a:r>
          </a:p>
        </p:txBody>
      </p:sp>
      <p:sp>
        <p:nvSpPr>
          <p:cNvPr id="4" name="Slide Number Placeholder 3">
            <a:extLst>
              <a:ext uri="{FF2B5EF4-FFF2-40B4-BE49-F238E27FC236}">
                <a16:creationId xmlns:a16="http://schemas.microsoft.com/office/drawing/2014/main" id="{F934D3E9-AB53-AB4B-9A02-620771D70DB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4BD8E60-E38A-E747-821F-23C57D9A7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11E6C7-7DC7-7546-9E41-2373CECA22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624549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EB262-7746-294F-8E36-EBE7C4E1041B}"/>
              </a:ext>
            </a:extLst>
          </p:cNvPr>
          <p:cNvSpPr>
            <a:spLocks noGrp="1"/>
          </p:cNvSpPr>
          <p:nvPr>
            <p:ph type="title"/>
          </p:nvPr>
        </p:nvSpPr>
        <p:spPr/>
        <p:txBody>
          <a:bodyPr/>
          <a:lstStyle/>
          <a:p>
            <a:r>
              <a:rPr lang="en-US" dirty="0"/>
              <a:t>CR Motion #1046</a:t>
            </a:r>
          </a:p>
        </p:txBody>
      </p:sp>
      <p:sp>
        <p:nvSpPr>
          <p:cNvPr id="3" name="Content Placeholder 2">
            <a:extLst>
              <a:ext uri="{FF2B5EF4-FFF2-40B4-BE49-F238E27FC236}">
                <a16:creationId xmlns:a16="http://schemas.microsoft.com/office/drawing/2014/main" id="{585451D7-BDBB-3741-BBA5-F3857100066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24373, 24386, 24387, 24388, 24431, 24506, 24507 </a:t>
            </a:r>
            <a:r>
              <a:rPr lang="en-CA" kern="1200" dirty="0">
                <a:solidFill>
                  <a:schemeClr val="dk1"/>
                </a:solidFill>
              </a:rPr>
              <a:t> in doc 11-20/0769r4</a:t>
            </a:r>
          </a:p>
          <a:p>
            <a:endParaRPr lang="en-CA" kern="1200" dirty="0">
              <a:solidFill>
                <a:schemeClr val="dk1"/>
              </a:solidFill>
            </a:endParaRPr>
          </a:p>
          <a:p>
            <a:r>
              <a:rPr lang="en-CA" kern="1200" dirty="0">
                <a:solidFill>
                  <a:schemeClr val="dk1"/>
                </a:solidFill>
              </a:rPr>
              <a:t>Move</a:t>
            </a:r>
            <a:r>
              <a:rPr lang="en-US" kern="1200" dirty="0">
                <a:solidFill>
                  <a:schemeClr val="dk1"/>
                </a:solidFill>
              </a:rPr>
              <a:t>: </a:t>
            </a:r>
            <a:r>
              <a:rPr lang="en-US" kern="1200" dirty="0" err="1">
                <a:solidFill>
                  <a:schemeClr val="dk1"/>
                </a:solidFill>
              </a:rPr>
              <a:t>Youhan</a:t>
            </a:r>
            <a:r>
              <a:rPr lang="en-US" kern="1200" dirty="0">
                <a:solidFill>
                  <a:schemeClr val="dk1"/>
                </a:solidFill>
              </a:rPr>
              <a:t> Kim		Second: </a:t>
            </a:r>
            <a:r>
              <a:rPr lang="en-US" kern="1200" dirty="0" err="1">
                <a:solidFill>
                  <a:schemeClr val="dk1"/>
                </a:solidFill>
              </a:rPr>
              <a:t>Yasu</a:t>
            </a:r>
            <a:r>
              <a:rPr lang="en-US" kern="1200" dirty="0">
                <a:solidFill>
                  <a:schemeClr val="dk1"/>
                </a:solidFill>
              </a:rPr>
              <a:t> Inoue</a:t>
            </a:r>
          </a:p>
          <a:p>
            <a:r>
              <a:rPr lang="en-US" kern="1200" dirty="0">
                <a:solidFill>
                  <a:schemeClr val="dk1"/>
                </a:solidFill>
              </a:rPr>
              <a:t>Approved with unanimous consent.</a:t>
            </a:r>
          </a:p>
          <a:p>
            <a:endParaRPr lang="en-US" dirty="0"/>
          </a:p>
        </p:txBody>
      </p:sp>
      <p:sp>
        <p:nvSpPr>
          <p:cNvPr id="4" name="Slide Number Placeholder 3">
            <a:extLst>
              <a:ext uri="{FF2B5EF4-FFF2-40B4-BE49-F238E27FC236}">
                <a16:creationId xmlns:a16="http://schemas.microsoft.com/office/drawing/2014/main" id="{EE5BEEF6-3CFE-6E46-B9DD-EF3EEB6037DA}"/>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692AE17-02A2-B545-AD4E-1E538A1B15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F1DA8AE-4B40-6647-BF6E-A3637037E4E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45878346"/>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4667</TotalTime>
  <Words>7980</Words>
  <Application>Microsoft Macintosh PowerPoint</Application>
  <PresentationFormat>Widescreen</PresentationFormat>
  <Paragraphs>1079</Paragraphs>
  <Slides>95</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95</vt:i4>
      </vt:variant>
    </vt:vector>
  </HeadingPairs>
  <TitlesOfParts>
    <vt:vector size="102"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lpstr>CR Motion #1042</vt:lpstr>
      <vt:lpstr>CR Motion #1043</vt:lpstr>
      <vt:lpstr>May 21 Teleconference Agenda</vt:lpstr>
      <vt:lpstr>Candidate CIDs</vt:lpstr>
      <vt:lpstr>May 21 Teleconference Agenda</vt:lpstr>
      <vt:lpstr>Candidate CIDs</vt:lpstr>
      <vt:lpstr>CR Motion #1044</vt:lpstr>
      <vt:lpstr>PHY Motion #215</vt:lpstr>
      <vt:lpstr>CR Motion # 1045</vt:lpstr>
      <vt:lpstr>CR Motion #1046</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257</cp:revision>
  <cp:lastPrinted>1601-01-01T00:00:00Z</cp:lastPrinted>
  <dcterms:created xsi:type="dcterms:W3CDTF">2019-08-14T12:42:27Z</dcterms:created>
  <dcterms:modified xsi:type="dcterms:W3CDTF">2020-05-26T15:09:31Z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