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4"/>
  </p:notesMasterIdLst>
  <p:handoutMasterIdLst>
    <p:handoutMasterId r:id="rId95"/>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1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#1041</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#1043</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a:t>
            </a:r>
            <a:r>
              <a:rPr lang="en-CA" dirty="0"/>
              <a:t> in doc 11-20/0717r4</a:t>
            </a:r>
          </a:p>
          <a:p>
            <a:endParaRPr lang="en-CA" dirty="0"/>
          </a:p>
          <a:p>
            <a:r>
              <a:rPr lang="en-CA" dirty="0"/>
              <a:t>Move: 		Second:  </a:t>
            </a:r>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4511</TotalTime>
  <Words>7810</Words>
  <Application>Microsoft Macintosh PowerPoint</Application>
  <PresentationFormat>Widescreen</PresentationFormat>
  <Paragraphs>1054</Paragraphs>
  <Slides>92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92</vt:i4>
      </vt:variant>
    </vt:vector>
  </HeadingPairs>
  <TitlesOfParts>
    <vt:vector size="99"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#1041</vt:lpstr>
      <vt:lpstr>CR Motion #1042</vt:lpstr>
      <vt:lpstr>May 21 Teleconference Agenda</vt:lpstr>
      <vt:lpstr>Candidate CIDs</vt:lpstr>
      <vt:lpstr>May 21 Teleconference Agenda</vt:lpstr>
      <vt:lpstr>Candidate CIDs</vt:lpstr>
      <vt:lpstr>CR Motion #1043</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252</cp:revision>
  <cp:lastPrinted>1601-01-01T00:00:00Z</cp:lastPrinted>
  <dcterms:created xsi:type="dcterms:W3CDTF">2019-08-14T12:42:27Z</dcterms:created>
  <dcterms:modified xsi:type="dcterms:W3CDTF">2020-05-21T22:29:22Z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