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68"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8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46999790"/>
              </p:ext>
            </p:extLst>
          </p:nvPr>
        </p:nvGraphicFramePr>
        <p:xfrm>
          <a:off x="1246718" y="1830390"/>
          <a:ext cx="9093200" cy="2225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54459, 24460, 24462</a:t>
                      </a:r>
                    </a:p>
                  </a:txBody>
                  <a:tcPr/>
                </a:tc>
                <a:extLst>
                  <a:ext uri="{0D108BD9-81ED-4DB2-BD59-A6C34878D82A}">
                    <a16:rowId xmlns:a16="http://schemas.microsoft.com/office/drawing/2014/main" val="2740962531"/>
                  </a:ext>
                </a:extLst>
              </a:tr>
              <a:tr h="370840">
                <a:tc>
                  <a:txBody>
                    <a:bodyPr/>
                    <a:lstStyle/>
                    <a:p>
                      <a:r>
                        <a:rPr lang="en-US" dirty="0"/>
                        <a:t>11-20/493</a:t>
                      </a:r>
                    </a:p>
                  </a:txBody>
                  <a:tcPr/>
                </a:tc>
                <a:tc>
                  <a:txBody>
                    <a:bodyPr/>
                    <a:lstStyle/>
                    <a:p>
                      <a:r>
                        <a:rPr lang="en-US" dirty="0"/>
                        <a:t>24025, 24475</a:t>
                      </a:r>
                    </a:p>
                  </a:txBody>
                  <a:tcPr/>
                </a:tc>
                <a:extLst>
                  <a:ext uri="{0D108BD9-81ED-4DB2-BD59-A6C34878D82A}">
                    <a16:rowId xmlns:a16="http://schemas.microsoft.com/office/drawing/2014/main" val="2304328414"/>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3673</TotalTime>
  <Words>6509</Words>
  <Application>Microsoft Macintosh PowerPoint</Application>
  <PresentationFormat>Widescreen</PresentationFormat>
  <Paragraphs>834</Paragraphs>
  <Slides>72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9"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215</cp:revision>
  <cp:lastPrinted>1601-01-01T00:00:00Z</cp:lastPrinted>
  <dcterms:created xsi:type="dcterms:W3CDTF">2019-08-14T12:42:27Z</dcterms:created>
  <dcterms:modified xsi:type="dcterms:W3CDTF">2020-05-12T22:53:54Z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