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2"/>
  </p:notesMasterIdLst>
  <p:handoutMasterIdLst>
    <p:handoutMasterId r:id="rId73"/>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63" r:id="rId66"/>
    <p:sldId id="359" r:id="rId67"/>
    <p:sldId id="360" r:id="rId68"/>
    <p:sldId id="361" r:id="rId69"/>
    <p:sldId id="362" r:id="rId70"/>
    <p:sldId id="364" r:id="rId7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2766073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80"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66</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3662</TotalTime>
  <Words>6338</Words>
  <Application>Microsoft Macintosh PowerPoint</Application>
  <PresentationFormat>Widescreen</PresentationFormat>
  <Paragraphs>800</Paragraphs>
  <Slides>70</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77"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May 12 Teleconference Agenda</vt:lpstr>
      <vt:lpstr>CR Motion #1032</vt:lpstr>
      <vt:lpstr>CR Motion # 1033</vt:lpstr>
      <vt:lpstr>SP</vt:lpstr>
      <vt:lpstr>Candidate CIDs</vt:lpstr>
      <vt:lpstr>MAC Motion #132</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212</cp:revision>
  <cp:lastPrinted>1601-01-01T00:00:00Z</cp:lastPrinted>
  <dcterms:created xsi:type="dcterms:W3CDTF">2019-08-14T12:42:27Z</dcterms:created>
  <dcterms:modified xsi:type="dcterms:W3CDTF">2020-05-12T22:39:45Z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