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665-00-00ax-comment-resolution-on-mibs-and-pics.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4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2544</TotalTime>
  <Words>5538</Words>
  <Application>Microsoft Macintosh PowerPoint</Application>
  <PresentationFormat>Widescreen</PresentationFormat>
  <Paragraphs>692</Paragraphs>
  <Slides>61</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8"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179</cp:revision>
  <cp:lastPrinted>1601-01-01T00:00:00Z</cp:lastPrinted>
  <dcterms:created xsi:type="dcterms:W3CDTF">2019-08-14T12:42:27Z</dcterms:created>
  <dcterms:modified xsi:type="dcterms:W3CDTF">2020-05-01T10:32:27Z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