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4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2542</TotalTime>
  <Words>5415</Words>
  <Application>Microsoft Macintosh PowerPoint</Application>
  <PresentationFormat>Widescreen</PresentationFormat>
  <Paragraphs>676</Paragraphs>
  <Slides>60</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Arial Black</vt:lpstr>
      <vt:lpstr>Calibri</vt:lpstr>
      <vt:lpstr>Monotype Sorts</vt:lpstr>
      <vt:lpstr>Times New Roman</vt:lpstr>
      <vt:lpstr>Office Theme</vt:lpstr>
      <vt:lpstr>Microsoft Word 97 - 2004 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178</cp:revision>
  <cp:lastPrinted>1601-01-01T00:00:00Z</cp:lastPrinted>
  <dcterms:created xsi:type="dcterms:W3CDTF">2019-08-14T12:42:27Z</dcterms:created>
  <dcterms:modified xsi:type="dcterms:W3CDTF">2020-05-01T02:22:43Z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