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p:scale>
          <a:sx n="110" d="100"/>
          <a:sy n="110" d="100"/>
        </p:scale>
        <p:origin x="272" y="2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 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2179</TotalTime>
  <Words>4842</Words>
  <Application>Microsoft Macintosh PowerPoint</Application>
  <PresentationFormat>Widescreen</PresentationFormat>
  <Paragraphs>586</Paragraphs>
  <Slides>52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161</cp:revision>
  <cp:lastPrinted>1601-01-01T00:00:00Z</cp:lastPrinted>
  <dcterms:created xsi:type="dcterms:W3CDTF">2019-08-14T12:42:27Z</dcterms:created>
  <dcterms:modified xsi:type="dcterms:W3CDTF">2020-04-23T17:01:59Z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