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4/18/20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2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11-20/0618 </a:t>
            </a:r>
            <a:r>
              <a:rPr lang="en-CA" sz="1400" b="0" dirty="0">
                <a:latin typeface="Calibri" panose="020F0502020204030204" pitchFamily="34" charset="0"/>
                <a:cs typeface="Calibri" panose="020F0502020204030204" pitchFamily="34" charset="0"/>
              </a:rPr>
              <a:t>CR-for-CID-24101-Preamble-Puncture,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 to be uploaded</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endParaRPr lang="en-US"/>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0"/>
          </p:nvPr>
        </p:nvSpPr>
        <p:spPr/>
        <p:txBody>
          <a:bodyPr/>
          <a:lstStyle/>
          <a:p>
            <a:r>
              <a:rPr lang="en-US"/>
              <a:t>March 2020</a:t>
            </a:r>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(if needed)</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marL="0" indent="0"/>
            <a:endParaRPr lang="en-CA" b="0" dirty="0"/>
          </a:p>
          <a:p>
            <a:pPr>
              <a:buFont typeface="Arial" panose="020B0604020202020204" pitchFamily="34" charset="0"/>
              <a:buChar char="•"/>
            </a:pPr>
            <a:r>
              <a:rPr lang="en-CA" b="0" dirty="0"/>
              <a:t>SP2) For 160M/80+80M, should having more than two adjacent 20M subchannels punctured be allowed?</a:t>
            </a:r>
          </a:p>
          <a:p>
            <a:pPr lvl="1">
              <a:buFont typeface="Arial" panose="020B0604020202020204" pitchFamily="34" charset="0"/>
              <a:buChar char="•"/>
            </a:pPr>
            <a:r>
              <a:rPr lang="en-CA" b="0" dirty="0"/>
              <a:t>Note: for 160M this includes channels adjacent between the primary and secondary 80M channels, e.g. the ---xxx-- pattern</a:t>
            </a:r>
          </a:p>
          <a:p>
            <a:pPr>
              <a:buFont typeface="Arial" panose="020B0604020202020204" pitchFamily="34" charset="0"/>
              <a:buChar char="•"/>
            </a:pPr>
            <a:r>
              <a:rPr lang="en-CA" b="0" dirty="0"/>
              <a:t>SP3) For 160M/80+80M, should having no 20M subchannels in the primary 80 MHz channel punctured (only in the secondary 80 MHz channel) be allowed?</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1841</TotalTime>
  <Words>4376</Words>
  <Application>Microsoft Macintosh PowerPoint</Application>
  <PresentationFormat>Widescreen</PresentationFormat>
  <Paragraphs>507</Paragraphs>
  <Slides>44</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1"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PowerPoint Presentation</vt:lpstr>
      <vt:lpstr>SP (if needed)</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141</cp:revision>
  <cp:lastPrinted>1601-01-01T00:00:00Z</cp:lastPrinted>
  <dcterms:created xsi:type="dcterms:W3CDTF">2019-08-14T12:42:27Z</dcterms:created>
  <dcterms:modified xsi:type="dcterms:W3CDTF">2020-04-18T20:38:59Z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