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2"/>
  </p:notesMasterIdLst>
  <p:handoutMasterIdLst>
    <p:handoutMasterId r:id="rId43"/>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4/17/20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1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1791</TotalTime>
  <Words>3976</Words>
  <Application>Microsoft Macintosh PowerPoint</Application>
  <PresentationFormat>Widescreen</PresentationFormat>
  <Paragraphs>455</Paragraphs>
  <Slides>40</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7"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134</cp:revision>
  <cp:lastPrinted>1601-01-01T00:00:00Z</cp:lastPrinted>
  <dcterms:created xsi:type="dcterms:W3CDTF">2019-08-14T12:42:27Z</dcterms:created>
  <dcterms:modified xsi:type="dcterms:W3CDTF">2020-04-17T09:05:55Z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