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4" r:id="rId18"/>
    <p:sldId id="306" r:id="rId19"/>
    <p:sldId id="307" r:id="rId20"/>
    <p:sldId id="308" r:id="rId21"/>
    <p:sldId id="301" r:id="rId22"/>
    <p:sldId id="309" r:id="rId23"/>
    <p:sldId id="310" r:id="rId24"/>
    <p:sldId id="311" r:id="rId25"/>
    <p:sldId id="313" r:id="rId26"/>
    <p:sldId id="314" r:id="rId27"/>
    <p:sldId id="315" r:id="rId28"/>
    <p:sldId id="316" r:id="rId29"/>
    <p:sldId id="317" r:id="rId30"/>
    <p:sldId id="318" r:id="rId31"/>
    <p:sldId id="319"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802.11-20/0538r4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eur01.safelinks.protection.outlook.com/?url=https%3A%2F%2Fmentor.ieee.org%2F802.11%2Fdcn%2F20%2F11-20-0458-00-000m-resolution-to-cid-4043.docx&amp;data=02%7C01%7Cliwen.chu%40nxp.com%7Cc9bd6dbe814f4cf4deda08d7dadc69b8%7C686ea1d3bc2b4c6fa92cd99c5c301635%7C0%7C1%7C637218512520498052&amp;sdata=YixnCZ49E8v18LNu2dk%2FB41qSj%2BO1AR5zUf70nuzp%2F8%3D&amp;reserved=0" TargetMode="External"/><Relationship Id="rId13" Type="http://schemas.openxmlformats.org/officeDocument/2006/relationships/hyperlink" Target="https://eur01.safelinks.protection.outlook.com/?url=https%3A%2F%2Fmentor.ieee.org%2F802.11%2Fdcn%2F20%2F11-20-0529-00-00ax-cr-24235-24236-psr-20-mhz-normalization.docx&amp;data=02%7C01%7Cliwen.chu%40nxp.com%7Cc9bd6dbe814f4cf4deda08d7dadc69b8%7C686ea1d3bc2b4c6fa92cd99c5c301635%7C0%7C0%7C637218512520528041&amp;sdata=%2BPbIUj6sxeWVGHj2cqZYdAXUWvdT1q6NAoLLCYuW5Oo%3D&amp;reserved=0" TargetMode="External"/><Relationship Id="rId3" Type="http://schemas.openxmlformats.org/officeDocument/2006/relationships/hyperlink" Target="https://eur01.safelinks.protection.outlook.com/?url=https%3A%2F%2Fmentor.ieee.org%2F802.11%2Fdcn%2F20%2F11-20-0349-00-00ax-mac-cr-misc-cids-in-clause-10.docx&amp;data=02%7C01%7Cliwen.chu%40nxp.com%7Cc9bd6dbe814f4cf4deda08d7dadc69b8%7C686ea1d3bc2b4c6fa92cd99c5c301635%7C0%7C1%7C637218512520468063&amp;sdata=yml6hk%2BKzwtpGR1NfYsQtV4v4bISZDamasO7MaRa8yw%3D&amp;reserved=0" TargetMode="External"/><Relationship Id="rId7" Type="http://schemas.openxmlformats.org/officeDocument/2006/relationships/hyperlink" Target="https://eur01.safelinks.protection.outlook.com/?url=https%3A%2F%2Fmentor.ieee.org%2F802.11%2Fdcn%2F20%2F11-20-0317-02-00ax-resolution-for-misc-cids.docx&amp;data=02%7C01%7Cliwen.chu%40nxp.com%7Cc9bd6dbe814f4cf4deda08d7dadc69b8%7C686ea1d3bc2b4c6fa92cd99c5c301635%7C0%7C1%7C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3A%2F%2Fmentor.ieee.org%2F802.11%2Fdcn%2F20%2F11-20-0445-01-00ax-mac-cr-misc-cids-in-clause-9.docx&amp;data=02%7C01%7Cliwen.chu%40nxp.com%7Cc9bd6dbe814f4cf4deda08d7dadc69b8%7C686ea1d3bc2b4c6fa92cd99c5c301635%7C0%7C1%7C637218512520488057&amp;sdata=2p0ACmZjcHnxFIyMqskM8GpihoprMdPa%2BwLhaD2w8qc%3D&amp;reserved=0" TargetMode="External"/><Relationship Id="rId11" Type="http://schemas.openxmlformats.org/officeDocument/2006/relationships/hyperlink" Target="https://eur01.safelinks.protection.outlook.com/?url=https%3A%2F%2Fmentor.ieee.org%2F802.11%2Fdcn%2F20%2F11-20-0376-01-00ax-cr-txvector-inactive-subchannels-and-more.docx-&amp;data=02%7C01%7Cliwen.chu%40nxp.com%7Cc9bd6dbe814f4cf4deda08d7dadc69b8%7C686ea1d3bc2b4c6fa92cd99c5c301635%7C0%7C0%7C637218512520518044&amp;sdata=2t74jrSP9wcx2N0VnHisKT28AzVfXx5Il8jIJq%2Fva0Q%3D&amp;reserved=0" TargetMode="External"/><Relationship Id="rId5" Type="http://schemas.openxmlformats.org/officeDocument/2006/relationships/hyperlink" Target="https://eur01.safelinks.protection.outlook.com/?url=https%3A%2F%2Fmentor.ieee.org%2F802.11%2Fdcn%2F20%2F11-20-0316-00-00ax-resolution-for-cids-related-to-bss-color.docx&amp;data=02%7C01%7Cliwen.chu%40nxp.com%7Cc9bd6dbe814f4cf4deda08d7dadc69b8%7C686ea1d3bc2b4c6fa92cd99c5c301635%7C0%7C1%7C637218512520478057&amp;sdata=HxaNbaEUsXUHfk%2FytWdn5aQRVGdI0PWToH59H%2Bb0kI4%3D&amp;reserved=0" TargetMode="External"/><Relationship Id="rId10" Type="http://schemas.openxmlformats.org/officeDocument/2006/relationships/hyperlink" Target="https://eur01.safelinks.protection.outlook.com/?url=https%3A%2F%2Fmentor.ieee.org%2F802.11%2Fdcn%2F20%2F11-20-0514-00-00ax-11ax-draft-6-0-phy-comment-resolutions.docx&amp;data=02%7C01%7Cliwen.chu%40nxp.com%7Cc9bd6dbe814f4cf4deda08d7dadc69b8%7C686ea1d3bc2b4c6fa92cd99c5c301635%7C0%7C1%7C637218512520518044&amp;sdata=CJnMHIC1XqucCZqn4haHlcfpQk%2B3cQqiXXbjMp7uAH0%3D&amp;reserved=0" TargetMode="External"/><Relationship Id="rId4" Type="http://schemas.openxmlformats.org/officeDocument/2006/relationships/hyperlink" Target="https://eur01.safelinks.protection.outlook.com/?url=https%3A%2F%2Fmentor.ieee.org%2F802.11%2Fdcn%2F20%2F11-20-0315-02-00ax-resolution-for-cids-related-to-multiple-bssid.docx&amp;data=02%7C01%7Cliwen.chu%40nxp.com%7Cc9bd6dbe814f4cf4deda08d7dadc69b8%7C686ea1d3bc2b4c6fa92cd99c5c301635%7C0%7C1%7C637218512520478057&amp;sdata=el7Pz2mCblyQ0RGknMRXxBcLy95VlaIc%2Fs3%2Bqah%2FOfc%3D&amp;reserved=0" TargetMode="External"/><Relationship Id="rId9" Type="http://schemas.openxmlformats.org/officeDocument/2006/relationships/hyperlink" Target="https://eur01.safelinks.protection.outlook.com/?url=https%3A%2F%2Fmentor.ieee.org%2F802.11%2Fdcn%2F20%2F11-20-0497-00-00ax-misc-cr-on-d6-0.doc&amp;data=02%7C01%7Cliwen.chu%40nxp.com%7Cc9bd6dbe814f4cf4deda08d7dadc69b8%7C686ea1d3bc2b4c6fa92cd99c5c301635%7C0%7C1%7C637218512520508049&amp;sdata=vsvY2t103GSFckLaXJvl5CrTadhZiBlzh224DhfgPMI%3D&amp;reserved=0"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3A%2F%2Fmentor.ieee.org%2F802.11%2Fdcn%2F20%2F11-20-0540-00-00ax-d6-0-phy-cr.docx&amp;data=02%7C01%7Cliwen.chu%40nxp.com%7Cc9bd6dbe814f4cf4deda08d7dadc69b8%7C686ea1d3bc2b4c6fa92cd99c5c301635%7C0%7C0%7C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3A%2F%2Fmentor.ieee.org%2F802.11%2Fdcn%2F20%2F11-20-0450-00-00ax-mac-cr-miscellaneous-cids-in-subclause-26dot17.docx&amp;data=02%7C01%7Cliwen.chu%40nxp.com%7Cc9bd6dbe814f4cf4deda08d7dadc69b8%7C686ea1d3bc2b4c6fa92cd99c5c301635%7C0%7C0%7C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3A%2F%2Fmentor.ieee.org%2F802.11%2Fdcn%2F20%2F11-20-0549-00-00ax-d6-0-comment-resolution-9-7-3.docx&amp;data=02%7C01%7Cliwen.chu%40nxp.com%7Cc9bd6dbe814f4cf4deda08d7dadc69b8%7C686ea1d3bc2b4c6fa92cd99c5c301635%7C0%7C0%7C637218512520558024&amp;sdata=olw8kbtF%2BCkQs6xXYtTVD30qw5aCRc6Jj%2Fhqf%2FP6iUk%3D&amp;reserved=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9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xmlns=""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74A749-37DB-5C4C-89A4-C63FA633F6EC}"/>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970DC8D6-B44E-4E49-B80E-DF4C59182B4D}"/>
              </a:ext>
            </a:extLst>
          </p:cNvPr>
          <p:cNvSpPr>
            <a:spLocks noGrp="1"/>
          </p:cNvSpPr>
          <p:nvPr>
            <p:ph idx="1"/>
          </p:nvPr>
        </p:nvSpPr>
        <p:spPr/>
        <p:txBody>
          <a:bodyPr/>
          <a:lstStyle/>
          <a:p>
            <a:r>
              <a:rPr lang="en-US" dirty="0"/>
              <a:t>Do you agree with the resolution to CID 24457 in doc 11-20/0297r3?</a:t>
            </a:r>
          </a:p>
          <a:p>
            <a:endParaRPr lang="en-US" dirty="0"/>
          </a:p>
          <a:p>
            <a:endParaRPr lang="en-US" dirty="0"/>
          </a:p>
        </p:txBody>
      </p:sp>
      <p:sp>
        <p:nvSpPr>
          <p:cNvPr id="4" name="Slide Number Placeholder 3">
            <a:extLst>
              <a:ext uri="{FF2B5EF4-FFF2-40B4-BE49-F238E27FC236}">
                <a16:creationId xmlns:a16="http://schemas.microsoft.com/office/drawing/2014/main" xmlns="" id="{1762D7F1-10BF-D04B-881D-07166902326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F8D8430E-A0D5-EE4D-B6D8-1A853CC8A9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73FAD31-8B81-194F-81CE-8E886AB5E3F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1002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xmlns=""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xmlns=""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xmlns=""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xmlns=""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xmlns=""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xmlns=""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xmlns=""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a:t>
            </a:r>
            <a:r>
              <a:rPr lang="en-GB" dirty="0" smtClean="0"/>
              <a:t>consent</a:t>
            </a:r>
            <a:endParaRPr lang="en-GB" dirty="0"/>
          </a:p>
          <a:p>
            <a:endParaRPr lang="en-CA" dirty="0"/>
          </a:p>
          <a:p>
            <a:r>
              <a:rPr lang="en-US" dirty="0"/>
              <a:t> </a:t>
            </a:r>
          </a:p>
        </p:txBody>
      </p:sp>
      <p:sp>
        <p:nvSpPr>
          <p:cNvPr id="4" name="Slide Number Placeholder 3">
            <a:extLst>
              <a:ext uri="{FF2B5EF4-FFF2-40B4-BE49-F238E27FC236}">
                <a16:creationId xmlns:a16="http://schemas.microsoft.com/office/drawing/2014/main" xmlns=""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xmlns=""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xmlns=""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xmlns=""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a:t>
            </a:r>
            <a:r>
              <a:rPr lang="en-US" dirty="0" smtClean="0"/>
              <a:t>9</a:t>
            </a:r>
            <a:r>
              <a:rPr lang="en-US" baseline="30000" dirty="0" smtClean="0"/>
              <a:t>th</a:t>
            </a:r>
            <a:r>
              <a:rPr lang="en-US" dirty="0" smtClean="0"/>
              <a:t>  </a:t>
            </a:r>
            <a:r>
              <a:rPr lang="en-US" dirty="0"/>
              <a:t>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rPr>
              <a:t>Call </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a:t>
            </a:r>
            <a:r>
              <a:rPr lang="en-US" sz="1400" b="1"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rPr>
              <a:t>Fischer</a:t>
            </a:r>
            <a:endParaRPr lang="en-US" sz="1400" dirty="0" smtClean="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smtClean="0">
                <a:solidFill>
                  <a:srgbClr val="1F497D"/>
                </a:solidFill>
                <a:latin typeface="Calibri" panose="020F0502020204030204" pitchFamily="34" charset="0"/>
                <a:ea typeface="宋体" panose="02010600030101010101" pitchFamily="2" charset="-122"/>
                <a:hlinkClick r:id="rId12"/>
              </a:rPr>
              <a:t>https</a:t>
            </a:r>
            <a:r>
              <a:rPr lang="en-US" sz="1600" u="sng" dirty="0">
                <a:solidFill>
                  <a:srgbClr val="1F497D"/>
                </a:solidFill>
                <a:latin typeface="Calibri" panose="020F0502020204030204" pitchFamily="34" charset="0"/>
                <a:ea typeface="宋体" panose="02010600030101010101" pitchFamily="2" charset="-122"/>
                <a:hlinkClick r:id="rId12"/>
              </a:rPr>
              <a:t>://mentor.ieee.org/802.11/dcn/18/11-18-0218-08-00ax-fragment-flushing-blockackreq.docx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a:t>
            </a:r>
            <a:r>
              <a:rPr lang="en-US" sz="1600" dirty="0" smtClean="0">
                <a:solidFill>
                  <a:srgbClr val="1F497D"/>
                </a:solidFill>
                <a:latin typeface="Calibri" panose="020F0502020204030204" pitchFamily="34" charset="0"/>
                <a:ea typeface="宋体" panose="02010600030101010101" pitchFamily="2" charset="-122"/>
              </a:rPr>
              <a:t>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a:t>
            </a:r>
            <a:r>
              <a:rPr lang="en-US" dirty="0" smtClean="0"/>
              <a:t>9</a:t>
            </a:r>
            <a:r>
              <a:rPr lang="en-US" baseline="30000" dirty="0" smtClean="0"/>
              <a:t>th</a:t>
            </a:r>
            <a:r>
              <a:rPr lang="en-US" dirty="0" smtClean="0"/>
              <a:t>  </a:t>
            </a:r>
            <a:r>
              <a:rPr lang="en-US" dirty="0"/>
              <a:t>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a:t>
            </a:r>
            <a:r>
              <a:rPr lang="en-US" sz="16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mentor.ieee.org/802.11/dcn/20/11-20-0594-00-00ax-11ax-d6-0-comment-resolution-of-misc-cids.docx</a:t>
            </a:r>
            <a:r>
              <a:rPr lang="en-US" sz="16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Liwen Chu </a:t>
            </a:r>
            <a:endParaRPr lang="en-US" sz="1600"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a:t>
            </a:r>
            <a:r>
              <a:rPr lang="en-US" sz="1600" dirty="0" smtClean="0">
                <a:latin typeface="Calibri" panose="020F0502020204030204" pitchFamily="34" charset="0"/>
                <a:ea typeface="宋体" panose="02010600030101010101" pitchFamily="2" charset="-122"/>
                <a:cs typeface="Times New Roman" panose="02020603050405020304" pitchFamily="18" charset="0"/>
                <a:hlinkClick r:id="rId6"/>
              </a:rPr>
              <a:t>mentor.ieee.org/802.11/dcn/20/11-20-0491-00-00ax-cr-for-mu-edca-parameters.docx</a:t>
            </a:r>
            <a:r>
              <a:rPr lang="en-US" sz="1600" dirty="0" smtClean="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smtClean="0">
                <a:latin typeface="Calibri" panose="020F0502020204030204" pitchFamily="34" charset="0"/>
                <a:ea typeface="宋体" panose="02010600030101010101" pitchFamily="2" charset="-122"/>
                <a:cs typeface="Times New Roman" panose="02020603050405020304" pitchFamily="18" charset="0"/>
              </a:rPr>
              <a:t>Cariou</a:t>
            </a:r>
            <a:endParaRPr lang="en-US" sz="1600" dirty="0" smtClean="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a:t>
            </a:r>
            <a:r>
              <a:rPr lang="en-US" sz="1600" dirty="0" smtClean="0">
                <a:latin typeface="Calibri" panose="020F0502020204030204" pitchFamily="34" charset="0"/>
                <a:ea typeface="宋体" panose="02010600030101010101" pitchFamily="2" charset="-122"/>
                <a:cs typeface="Times New Roman" panose="02020603050405020304" pitchFamily="18" charset="0"/>
                <a:hlinkClick r:id="rId7"/>
              </a:rPr>
              <a:t>mentor.ieee.org/802.11/dcn/20/11-20-0492-00-00ax-cr-for-ops.docx</a:t>
            </a:r>
            <a:r>
              <a:rPr lang="en-US" sz="1600" dirty="0" smtClean="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smtClean="0">
                <a:latin typeface="Calibri" panose="020F0502020204030204" pitchFamily="34" charset="0"/>
                <a:ea typeface="宋体" panose="02010600030101010101" pitchFamily="2" charset="-122"/>
                <a:cs typeface="Times New Roman" panose="02020603050405020304" pitchFamily="18" charset="0"/>
              </a:rPr>
              <a:t>Cariou</a:t>
            </a:r>
            <a:endParaRPr lang="en-US" sz="1600" dirty="0" smtClean="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a:t>
            </a:r>
            <a:r>
              <a:rPr lang="en-US" sz="1600" dirty="0" smtClean="0">
                <a:latin typeface="Calibri" panose="020F0502020204030204" pitchFamily="34" charset="0"/>
                <a:ea typeface="宋体" panose="02010600030101010101" pitchFamily="2" charset="-122"/>
                <a:cs typeface="Times New Roman" panose="02020603050405020304" pitchFamily="18" charset="0"/>
                <a:hlinkClick r:id="rId8"/>
              </a:rPr>
              <a:t>mentor.ieee.org/802.11/dcn/20/11-20-0493-00-00ax-cr-for-sr.docx</a:t>
            </a:r>
            <a:r>
              <a:rPr lang="en-US" sz="1600" dirty="0" smtClean="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smtClean="0">
                <a:latin typeface="Calibri" panose="020F0502020204030204" pitchFamily="34" charset="0"/>
                <a:ea typeface="宋体" panose="02010600030101010101" pitchFamily="2" charset="-122"/>
                <a:cs typeface="Times New Roman" panose="02020603050405020304" pitchFamily="18" charset="0"/>
              </a:rPr>
              <a:t>Cariou</a:t>
            </a:r>
            <a:endParaRPr lang="en-US" sz="1600" dirty="0" smtClean="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smtClean="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a:t>
            </a:r>
            <a:r>
              <a:rPr lang="en-US" sz="1600" b="0" dirty="0" smtClean="0"/>
              <a:t>discovery – Laurent </a:t>
            </a:r>
            <a:r>
              <a:rPr lang="en-US" sz="1600" b="0" dirty="0" err="1" smtClean="0"/>
              <a:t>Cariou</a:t>
            </a:r>
            <a:r>
              <a:rPr lang="en-US" sz="1600" b="0" dirty="0" smtClean="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smtClean="0"/>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resolutions to CIDs </a:t>
            </a:r>
            <a:r>
              <a:rPr lang="en-GB" dirty="0"/>
              <a:t>24105, 24106, 24107, 24175, 24193, 24194, 24195, 24196, 24357, 24358 </a:t>
            </a:r>
            <a:r>
              <a:rPr lang="en-GB" dirty="0" smtClean="0"/>
              <a:t>in doc 11-20/0497r2</a:t>
            </a:r>
          </a:p>
          <a:p>
            <a:endParaRPr lang="en-GB" dirty="0"/>
          </a:p>
          <a:p>
            <a:r>
              <a:rPr lang="en-GB" dirty="0" smtClean="0"/>
              <a:t>Move: Ross Jian Yu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24182, 24323, </a:t>
            </a:r>
            <a:r>
              <a:rPr lang="en-US" dirty="0"/>
              <a:t>24183</a:t>
            </a:r>
            <a:r>
              <a:rPr lang="en-US" dirty="0" smtClean="0"/>
              <a:t>, 24184, 24314,	24315,	24316,	24317, 24197, </a:t>
            </a:r>
            <a:r>
              <a:rPr lang="en-US" dirty="0"/>
              <a:t>24322</a:t>
            </a:r>
            <a:r>
              <a:rPr lang="en-US" dirty="0" smtClean="0"/>
              <a:t>, 24330, </a:t>
            </a:r>
            <a:r>
              <a:rPr lang="en-GB" dirty="0" smtClean="0"/>
              <a:t>24198, 24199, </a:t>
            </a:r>
            <a:r>
              <a:rPr lang="en-US" dirty="0"/>
              <a:t>24200</a:t>
            </a:r>
            <a:r>
              <a:rPr lang="en-US" dirty="0" smtClean="0"/>
              <a:t>, 24201, 24202, 24203, 24204 in doc 11-20/0514r2</a:t>
            </a:r>
          </a:p>
          <a:p>
            <a:endParaRPr lang="en-US" dirty="0"/>
          </a:p>
          <a:p>
            <a:r>
              <a:rPr lang="en-US" dirty="0" smtClean="0"/>
              <a:t>Move: Yan Zhang			Second:</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1321</TotalTime>
  <Words>2078</Words>
  <Application>Microsoft Office PowerPoint</Application>
  <PresentationFormat>Widescreen</PresentationFormat>
  <Paragraphs>351</Paragraphs>
  <Slides>31</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Arial Unicode MS</vt:lpstr>
      <vt:lpstr>Monotype Sorts</vt:lpstr>
      <vt:lpstr>MS Gothic</vt:lpstr>
      <vt:lpstr>宋体</vt:lpstr>
      <vt:lpstr>Arial</vt:lpstr>
      <vt:lpstr>Arial Black</vt:lpstr>
      <vt:lpstr>Calibri</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SP</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vt:lpstr>
      <vt:lpstr>CR Motion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107</cp:revision>
  <cp:lastPrinted>1601-01-01T00:00:00Z</cp:lastPrinted>
  <dcterms:created xsi:type="dcterms:W3CDTF">2019-08-14T12:42:27Z</dcterms:created>
  <dcterms:modified xsi:type="dcterms:W3CDTF">2020-04-08T21:26:44Z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