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6" r:id="rId19"/>
    <p:sldId id="307" r:id="rId20"/>
    <p:sldId id="308" r:id="rId21"/>
    <p:sldId id="301" r:id="rId22"/>
    <p:sldId id="309" r:id="rId23"/>
    <p:sldId id="310" r:id="rId24"/>
    <p:sldId id="311" r:id="rId25"/>
    <p:sldId id="313" r:id="rId26"/>
    <p:sldId id="314" r:id="rId27"/>
    <p:sldId id="31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9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a:t>
            </a:r>
            <a:r>
              <a:rPr lang="en-GB" dirty="0" err="1"/>
              <a:t>conswnt</a:t>
            </a:r>
            <a:endParaRPr lang="en-GB" dirty="0"/>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1296</TotalTime>
  <Words>2577</Words>
  <Application>Microsoft Macintosh PowerPoint</Application>
  <PresentationFormat>Widescreen</PresentationFormat>
  <Paragraphs>297</Paragraphs>
  <Slides>27</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103</cp:revision>
  <cp:lastPrinted>1601-01-01T00:00:00Z</cp:lastPrinted>
  <dcterms:created xsi:type="dcterms:W3CDTF">2019-08-14T12:42:27Z</dcterms:created>
  <dcterms:modified xsi:type="dcterms:W3CDTF">2020-04-03T02:54:14Z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