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1"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67" d="100"/>
          <a:sy n="67" d="100"/>
        </p:scale>
        <p:origin x="30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802.11-20/0538r0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0-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0-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t>
            </a:r>
            <a:r>
              <a:rPr lang="en-US" altLang="en-US" dirty="0" smtClean="0"/>
              <a:t>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2020-03-25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70"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26 Teleconference Agenda (I)</a:t>
            </a:r>
            <a:endParaRPr lang="en-US" dirty="0"/>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https://mentor.ieee.org/802.11/dcn/20/11-20-0315-00-00ax-resolution-for-cids-related-to-multiple-bssid.docx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https://mentor.ieee.org/802.11/dcn/20/11-20-0316-00-00ax-resolution-for-cids-related-to-bss-color.docx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https://mentor.ieee.org/802.11/dcn/20/11-20-0318-00-00ax-resolution-for-cids-related-to-uora.docx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26 Teleconference Agenda (II)</a:t>
            </a:r>
            <a:endParaRPr lang="en-US" dirty="0"/>
          </a:p>
        </p:txBody>
      </p:sp>
      <p:sp>
        <p:nvSpPr>
          <p:cNvPr id="3" name="Content Placeholder 2"/>
          <p:cNvSpPr>
            <a:spLocks noGrp="1"/>
          </p:cNvSpPr>
          <p:nvPr>
            <p:ph idx="1"/>
          </p:nvPr>
        </p:nvSpPr>
        <p:spPr/>
        <p:txBody>
          <a:bodyPr/>
          <a:lstStyle/>
          <a:p>
            <a:pPr lvl="0">
              <a:buFont typeface="Arial" panose="020B0604020202020204" pitchFamily="34" charset="0"/>
              <a:buChar char="•"/>
            </a:pPr>
            <a:r>
              <a:rPr lang="en-US" sz="2000" u="sng" dirty="0">
                <a:hlinkClick r:id="rId2"/>
              </a:rPr>
              <a:t>https://mentor.ieee.org/802.11/dcn/20/11-20-0317-00-00ax-resolution-for-misc-cids.docx</a:t>
            </a:r>
            <a:r>
              <a:rPr lang="en-US" sz="2000" dirty="0"/>
              <a:t> – Abhishek Patil </a:t>
            </a:r>
          </a:p>
          <a:p>
            <a:pPr lvl="0">
              <a:buFont typeface="Arial" panose="020B0604020202020204" pitchFamily="34" charset="0"/>
              <a:buChar char="•"/>
            </a:pPr>
            <a:r>
              <a:rPr lang="en-US" sz="2000" dirty="0">
                <a:hlinkClick r:id="rId3"/>
              </a:rPr>
              <a:t>https://</a:t>
            </a:r>
            <a:r>
              <a:rPr lang="en-US" sz="2000" dirty="0" smtClean="0">
                <a:hlinkClick r:id="rId3"/>
              </a:rPr>
              <a:t>mentor.ieee.org/802.11/dcn/20/11-20-0514-00-00ax-11ax-draft-6-0-phy-comment-resolutions.docx</a:t>
            </a:r>
            <a:r>
              <a:rPr lang="en-US" sz="2000" dirty="0" smtClean="0"/>
              <a:t>  </a:t>
            </a:r>
            <a:r>
              <a:rPr lang="en-US" sz="2000" dirty="0"/>
              <a:t>– Yan </a:t>
            </a:r>
            <a:r>
              <a:rPr lang="en-US" sz="2000" dirty="0" smtClean="0"/>
              <a:t>Zhang</a:t>
            </a:r>
            <a:endParaRPr lang="en-US" sz="2000" dirty="0"/>
          </a:p>
          <a:p>
            <a:pPr lvl="0">
              <a:buFont typeface="Arial" panose="020B0604020202020204" pitchFamily="34" charset="0"/>
              <a:buChar char="•"/>
            </a:pPr>
            <a:r>
              <a:rPr lang="en-US" sz="2000" u="sng" dirty="0">
                <a:hlinkClick r:id="rId4"/>
              </a:rPr>
              <a:t>https://mentor.ieee.org/802.11/dcn/20/11-20-0376-01-00ax-cr-txvector-inactive-subchannels-and-more.docx-</a:t>
            </a:r>
            <a:r>
              <a:rPr lang="en-US" sz="2000" dirty="0"/>
              <a:t> Matt Fischer</a:t>
            </a:r>
          </a:p>
          <a:p>
            <a:pPr lvl="0">
              <a:buFont typeface="Arial" panose="020B0604020202020204" pitchFamily="34" charset="0"/>
              <a:buChar char="•"/>
            </a:pPr>
            <a:r>
              <a:rPr lang="en-US" sz="2000" u="sng" dirty="0">
                <a:hlinkClick r:id="rId5"/>
              </a:rPr>
              <a:t>https://mentor.ieee.org/802.11/dcn/18/11-18-0218-08-00ax-fragment-flushing-blockackreq.docx</a:t>
            </a:r>
            <a:r>
              <a:rPr lang="en-US" sz="2000" dirty="0"/>
              <a:t> - Matt Fischer</a:t>
            </a:r>
          </a:p>
          <a:p>
            <a:pPr lvl="0">
              <a:buFont typeface="Arial" panose="020B0604020202020204" pitchFamily="34" charset="0"/>
              <a:buChar char="•"/>
            </a:pPr>
            <a:r>
              <a:rPr lang="en-US" sz="2000" u="sng" dirty="0">
                <a:hlinkClick r:id="rId6"/>
              </a:rPr>
              <a:t>https://mentor.ieee.org/802.11/dcn/20/11-20-0529-00-00ax-cr-24235-24236-psr-20-mhz-normalization.docx</a:t>
            </a:r>
            <a:r>
              <a:rPr lang="en-US" sz="2000" dirty="0"/>
              <a:t> - Matt Fischer</a:t>
            </a:r>
          </a:p>
          <a:p>
            <a:pPr lvl="0">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smtClean="0">
                <a:latin typeface="Arial" panose="020B0604020202020204" pitchFamily="34" charset="0"/>
              </a:rPr>
              <a:t>March-July , </a:t>
            </a:r>
            <a:r>
              <a:rPr lang="en-US" sz="4000" dirty="0">
                <a:latin typeface="Arial" panose="020B0604020202020204" pitchFamily="34" charset="0"/>
              </a:rPr>
              <a:t>2020</a:t>
            </a:r>
          </a:p>
          <a:p>
            <a:pPr algn="ctr">
              <a:lnSpc>
                <a:spcPct val="90000"/>
              </a:lnSpc>
              <a:buFontTx/>
              <a:buNone/>
            </a:pPr>
            <a:r>
              <a:rPr lang="en-US" sz="4000" dirty="0" smtClean="0">
                <a:latin typeface="Arial" panose="020B0604020202020204" pitchFamily="34" charset="0"/>
              </a:rPr>
              <a:t>Teleconference Agendas</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706</TotalTime>
  <Words>1173</Words>
  <Application>Microsoft Office PowerPoint</Application>
  <PresentationFormat>Widescreen</PresentationFormat>
  <Paragraphs>157</Paragraphs>
  <Slides>14</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Unicode MS</vt:lpstr>
      <vt:lpstr>Monotype Sorts</vt:lpstr>
      <vt:lpstr>MS Gothic</vt:lpstr>
      <vt:lpstr>Arial</vt:lpstr>
      <vt:lpstr>Arial Black</vt:lpstr>
      <vt:lpstr>Calibri</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CR Motion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80</cp:revision>
  <cp:lastPrinted>1601-01-01T00:00:00Z</cp:lastPrinted>
  <dcterms:created xsi:type="dcterms:W3CDTF">2019-08-14T12:42:27Z</dcterms:created>
  <dcterms:modified xsi:type="dcterms:W3CDTF">2020-03-25T12:22:57Z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