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5"/>
  </p:notesMasterIdLst>
  <p:handoutMasterIdLst>
    <p:handoutMasterId r:id="rId16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565" r:id="rId135"/>
    <p:sldId id="566" r:id="rId136"/>
    <p:sldId id="567" r:id="rId137"/>
    <p:sldId id="568" r:id="rId138"/>
    <p:sldId id="315" r:id="rId139"/>
    <p:sldId id="312" r:id="rId140"/>
    <p:sldId id="318" r:id="rId141"/>
    <p:sldId id="472" r:id="rId142"/>
    <p:sldId id="473" r:id="rId143"/>
    <p:sldId id="474" r:id="rId144"/>
    <p:sldId id="475" r:id="rId145"/>
    <p:sldId id="476" r:id="rId146"/>
    <p:sldId id="477" r:id="rId147"/>
    <p:sldId id="478" r:id="rId148"/>
    <p:sldId id="480" r:id="rId149"/>
    <p:sldId id="481" r:id="rId150"/>
    <p:sldId id="479" r:id="rId151"/>
    <p:sldId id="482" r:id="rId152"/>
    <p:sldId id="484" r:id="rId153"/>
    <p:sldId id="483" r:id="rId154"/>
    <p:sldId id="485" r:id="rId155"/>
    <p:sldId id="486" r:id="rId156"/>
    <p:sldId id="487" r:id="rId157"/>
    <p:sldId id="471" r:id="rId158"/>
    <p:sldId id="259" r:id="rId159"/>
    <p:sldId id="260" r:id="rId160"/>
    <p:sldId id="261" r:id="rId161"/>
    <p:sldId id="262" r:id="rId162"/>
    <p:sldId id="263" r:id="rId163"/>
    <p:sldId id="264" r:id="rId1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June 25 Telecon" id="{DD1A5A34-54B4-438D-B87D-FEF4A03A84DB}">
          <p14:sldIdLst>
            <p14:sldId id="565"/>
            <p14:sldId id="566"/>
            <p14:sldId id="567"/>
            <p14:sldId id="56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19" d="100"/>
          <a:sy n="119" d="100"/>
        </p:scale>
        <p:origin x="552"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2020-06-23</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8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24</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1hr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47345</TotalTime>
  <Words>7796</Words>
  <Application>Microsoft Office PowerPoint</Application>
  <PresentationFormat>Widescreen</PresentationFormat>
  <Paragraphs>1565</Paragraphs>
  <Slides>163</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163</vt:i4>
      </vt:variant>
    </vt:vector>
  </HeadingPairs>
  <TitlesOfParts>
    <vt:vector size="170"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24</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350</cp:revision>
  <cp:lastPrinted>1601-01-01T00:00:00Z</cp:lastPrinted>
  <dcterms:created xsi:type="dcterms:W3CDTF">2018-08-06T10:28:59Z</dcterms:created>
  <dcterms:modified xsi:type="dcterms:W3CDTF">2020-06-24T18:40:39Z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2020-06-24 18:40:38Z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