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5"/>
  </p:notesMasterIdLst>
  <p:handoutMasterIdLst>
    <p:handoutMasterId r:id="rId16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48" r:id="rId103"/>
    <p:sldId id="549" r:id="rId104"/>
    <p:sldId id="550" r:id="rId105"/>
    <p:sldId id="551" r:id="rId106"/>
    <p:sldId id="552" r:id="rId107"/>
    <p:sldId id="553" r:id="rId108"/>
    <p:sldId id="554" r:id="rId109"/>
    <p:sldId id="555" r:id="rId110"/>
    <p:sldId id="556" r:id="rId111"/>
    <p:sldId id="539" r:id="rId112"/>
    <p:sldId id="540" r:id="rId113"/>
    <p:sldId id="541" r:id="rId114"/>
    <p:sldId id="542" r:id="rId115"/>
    <p:sldId id="543" r:id="rId116"/>
    <p:sldId id="544" r:id="rId117"/>
    <p:sldId id="545" r:id="rId118"/>
    <p:sldId id="546" r:id="rId119"/>
    <p:sldId id="557" r:id="rId120"/>
    <p:sldId id="558" r:id="rId121"/>
    <p:sldId id="559" r:id="rId122"/>
    <p:sldId id="560" r:id="rId123"/>
    <p:sldId id="561" r:id="rId124"/>
    <p:sldId id="562" r:id="rId125"/>
    <p:sldId id="563" r:id="rId126"/>
    <p:sldId id="564" r:id="rId127"/>
    <p:sldId id="529" r:id="rId128"/>
    <p:sldId id="530" r:id="rId129"/>
    <p:sldId id="533" r:id="rId130"/>
    <p:sldId id="535" r:id="rId131"/>
    <p:sldId id="536" r:id="rId132"/>
    <p:sldId id="537" r:id="rId133"/>
    <p:sldId id="538" r:id="rId134"/>
    <p:sldId id="565" r:id="rId135"/>
    <p:sldId id="566" r:id="rId136"/>
    <p:sldId id="567" r:id="rId137"/>
    <p:sldId id="568" r:id="rId138"/>
    <p:sldId id="315" r:id="rId139"/>
    <p:sldId id="312" r:id="rId140"/>
    <p:sldId id="318" r:id="rId141"/>
    <p:sldId id="472" r:id="rId142"/>
    <p:sldId id="473" r:id="rId143"/>
    <p:sldId id="474" r:id="rId144"/>
    <p:sldId id="475" r:id="rId145"/>
    <p:sldId id="476" r:id="rId146"/>
    <p:sldId id="477" r:id="rId147"/>
    <p:sldId id="478" r:id="rId148"/>
    <p:sldId id="480" r:id="rId149"/>
    <p:sldId id="481" r:id="rId150"/>
    <p:sldId id="479" r:id="rId151"/>
    <p:sldId id="482" r:id="rId152"/>
    <p:sldId id="484" r:id="rId153"/>
    <p:sldId id="483" r:id="rId154"/>
    <p:sldId id="485" r:id="rId155"/>
    <p:sldId id="486" r:id="rId156"/>
    <p:sldId id="487" r:id="rId157"/>
    <p:sldId id="471" r:id="rId158"/>
    <p:sldId id="259" r:id="rId159"/>
    <p:sldId id="260" r:id="rId160"/>
    <p:sldId id="261" r:id="rId161"/>
    <p:sldId id="262" r:id="rId162"/>
    <p:sldId id="263" r:id="rId163"/>
    <p:sldId id="264" r:id="rId1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57"/>
            <p14:sldId id="558"/>
            <p14:sldId id="559"/>
            <p14:sldId id="560"/>
            <p14:sldId id="561"/>
            <p14:sldId id="562"/>
            <p14:sldId id="563"/>
            <p14:sldId id="564"/>
          </p14:sldIdLst>
        </p14:section>
        <p14:section name="June 24 Telecon" id="{5216BDE0-2260-40E9-89F3-10CCE6C71029}">
          <p14:sldIdLst>
            <p14:sldId id="529"/>
            <p14:sldId id="530"/>
            <p14:sldId id="533"/>
            <p14:sldId id="535"/>
            <p14:sldId id="536"/>
            <p14:sldId id="537"/>
            <p14:sldId id="538"/>
          </p14:sldIdLst>
        </p14:section>
        <p14:section name="May 28 Telecon" id="{DD1A5A34-54B4-438D-B87D-FEF4A03A84DB}">
          <p14:sldIdLst>
            <p14:sldId id="565"/>
            <p14:sldId id="566"/>
            <p14:sldId id="567"/>
            <p14:sldId id="56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6807" autoAdjust="0"/>
  </p:normalViewPr>
  <p:slideViewPr>
    <p:cSldViewPr>
      <p:cViewPr varScale="1">
        <p:scale>
          <a:sx n="119" d="100"/>
          <a:sy n="119" d="100"/>
        </p:scale>
        <p:origin x="552"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117</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1126682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2020-06-23</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7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20 min</a:t>
            </a:r>
          </a:p>
          <a:p>
            <a:pPr lvl="1" algn="just">
              <a:spcBef>
                <a:spcPct val="20000"/>
              </a:spcBef>
              <a:buFontTx/>
              <a:buChar char="•"/>
            </a:pPr>
            <a:r>
              <a:rPr lang="en-US" sz="1400" dirty="0"/>
              <a:t>11-20-0800 	resolutions to a few LB249 CIDs-part-5  (Ganesh Venkatesan)  - 20min</a:t>
            </a:r>
          </a:p>
          <a:p>
            <a:pPr lvl="1" algn="just">
              <a:spcBef>
                <a:spcPct val="20000"/>
              </a:spcBef>
              <a:buFontTx/>
              <a:buChar char="•"/>
            </a:pPr>
            <a:r>
              <a:rPr lang="en-US" sz="1400" dirty="0"/>
              <a:t>11-20-0836     11az Secure LTF design (Bin Tian)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6897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825737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3232 and 3440 depicted in document 11-20-0800r1?</a:t>
            </a:r>
          </a:p>
          <a:p>
            <a:endParaRPr lang="en-US" b="0" dirty="0"/>
          </a:p>
          <a:p>
            <a:r>
              <a:rPr lang="en-US" dirty="0"/>
              <a:t>Results (Y/N/A): 15/0/3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60414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10595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5322665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8750696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0182815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154339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11-20-0836     11az Secure LTF design (Bin Tian)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a:buFont typeface="Arial" panose="020B0604020202020204" pitchFamily="34" charset="0"/>
              <a:buChar char="•"/>
            </a:pPr>
            <a:endParaRPr lang="en-US" altLang="en-US" b="0" dirty="0"/>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a:t>
            </a:r>
            <a:r>
              <a:rPr lang="en-US" altLang="en-US" sz="1800" b="0"/>
              <a:t>submission </a:t>
            </a:r>
            <a:r>
              <a:rPr lang="en-US" sz="1800" b="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45899</TotalTime>
  <Words>7791</Words>
  <Application>Microsoft Office PowerPoint</Application>
  <PresentationFormat>Widescreen</PresentationFormat>
  <Paragraphs>1564</Paragraphs>
  <Slides>163</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163</vt:i4>
      </vt:variant>
    </vt:vector>
  </HeadingPairs>
  <TitlesOfParts>
    <vt:vector size="170"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11-20-0800</vt:lpstr>
      <vt:lpstr>Submission pipeline</vt:lpstr>
      <vt:lpstr>Scheduled Telecons</vt:lpstr>
      <vt:lpstr>Scheduled Telecons</vt:lpstr>
      <vt:lpstr>AOB?</vt:lpstr>
      <vt:lpstr>Adjourn</vt:lpstr>
      <vt:lpstr>Teleconference Agenda June 17</vt:lpstr>
      <vt:lpstr>Review submissions</vt:lpstr>
      <vt:lpstr>Submission pipeline</vt:lpstr>
      <vt:lpstr>Scheduled Telecons</vt:lpstr>
      <vt:lpstr>Scheduled Telecons</vt:lpstr>
      <vt:lpstr>AOB?</vt:lpstr>
      <vt:lpstr>Adjourn</vt:lpstr>
      <vt:lpstr>Teleconference Agenda May 28</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342</cp:revision>
  <cp:lastPrinted>1601-01-01T00:00:00Z</cp:lastPrinted>
  <dcterms:created xsi:type="dcterms:W3CDTF">2018-08-06T10:28:59Z</dcterms:created>
  <dcterms:modified xsi:type="dcterms:W3CDTF">2020-06-23T18:35:00Z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2020-06-23 18:34:59Z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