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4"/>
  </p:notesMasterIdLst>
  <p:handoutMasterIdLst>
    <p:handoutMasterId r:id="rId15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29" r:id="rId120"/>
    <p:sldId id="530" r:id="rId121"/>
    <p:sldId id="547" r:id="rId122"/>
    <p:sldId id="533" r:id="rId123"/>
    <p:sldId id="535" r:id="rId124"/>
    <p:sldId id="536" r:id="rId125"/>
    <p:sldId id="537" r:id="rId126"/>
    <p:sldId id="538" r:id="rId127"/>
    <p:sldId id="315" r:id="rId128"/>
    <p:sldId id="312" r:id="rId129"/>
    <p:sldId id="318" r:id="rId130"/>
    <p:sldId id="472" r:id="rId131"/>
    <p:sldId id="473" r:id="rId132"/>
    <p:sldId id="474" r:id="rId133"/>
    <p:sldId id="475" r:id="rId134"/>
    <p:sldId id="476" r:id="rId135"/>
    <p:sldId id="477" r:id="rId136"/>
    <p:sldId id="478" r:id="rId137"/>
    <p:sldId id="480" r:id="rId138"/>
    <p:sldId id="481" r:id="rId139"/>
    <p:sldId id="479" r:id="rId140"/>
    <p:sldId id="482" r:id="rId141"/>
    <p:sldId id="484" r:id="rId142"/>
    <p:sldId id="483" r:id="rId143"/>
    <p:sldId id="485" r:id="rId144"/>
    <p:sldId id="486" r:id="rId145"/>
    <p:sldId id="487" r:id="rId146"/>
    <p:sldId id="471" r:id="rId147"/>
    <p:sldId id="259" r:id="rId148"/>
    <p:sldId id="260" r:id="rId149"/>
    <p:sldId id="261" r:id="rId150"/>
    <p:sldId id="262" r:id="rId151"/>
    <p:sldId id="263" r:id="rId152"/>
    <p:sldId id="264" r:id="rId1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29"/>
            <p14:sldId id="530"/>
            <p14:sldId id="547"/>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30" d="100"/>
          <a:sy n="130" d="100"/>
        </p:scale>
        <p:origin x="156" y="22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2020-06-09</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6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 and ? depicted in document 11-20-??.</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475361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a:t>11-20-0800 </a:t>
            </a:r>
            <a:r>
              <a:rPr lang="en-US" sz="1400" dirty="0"/>
              <a:t>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45554</TotalTime>
  <Words>7456</Words>
  <Application>Microsoft Office PowerPoint</Application>
  <PresentationFormat>Widescreen</PresentationFormat>
  <Paragraphs>1472</Paragraphs>
  <Slides>152</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59"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330</cp:revision>
  <cp:lastPrinted>1601-01-01T00:00:00Z</cp:lastPrinted>
  <dcterms:created xsi:type="dcterms:W3CDTF">2018-08-06T10:28:59Z</dcterms:created>
  <dcterms:modified xsi:type="dcterms:W3CDTF">2020-06-17T03:34:45Z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2020-06-17 03:34:45Z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