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4"/>
  </p:notesMasterIdLst>
  <p:handoutMasterIdLst>
    <p:handoutMasterId r:id="rId15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48" r:id="rId103"/>
    <p:sldId id="549" r:id="rId104"/>
    <p:sldId id="550" r:id="rId105"/>
    <p:sldId id="551" r:id="rId106"/>
    <p:sldId id="552" r:id="rId107"/>
    <p:sldId id="553" r:id="rId108"/>
    <p:sldId id="554" r:id="rId109"/>
    <p:sldId id="555" r:id="rId110"/>
    <p:sldId id="556" r:id="rId111"/>
    <p:sldId id="539" r:id="rId112"/>
    <p:sldId id="540" r:id="rId113"/>
    <p:sldId id="541" r:id="rId114"/>
    <p:sldId id="542" r:id="rId115"/>
    <p:sldId id="543" r:id="rId116"/>
    <p:sldId id="544" r:id="rId117"/>
    <p:sldId id="545" r:id="rId118"/>
    <p:sldId id="546" r:id="rId119"/>
    <p:sldId id="529" r:id="rId120"/>
    <p:sldId id="530" r:id="rId121"/>
    <p:sldId id="547" r:id="rId122"/>
    <p:sldId id="533" r:id="rId123"/>
    <p:sldId id="535" r:id="rId124"/>
    <p:sldId id="536" r:id="rId125"/>
    <p:sldId id="537" r:id="rId126"/>
    <p:sldId id="538" r:id="rId127"/>
    <p:sldId id="315" r:id="rId128"/>
    <p:sldId id="312" r:id="rId129"/>
    <p:sldId id="318" r:id="rId130"/>
    <p:sldId id="472" r:id="rId131"/>
    <p:sldId id="473" r:id="rId132"/>
    <p:sldId id="474" r:id="rId133"/>
    <p:sldId id="475" r:id="rId134"/>
    <p:sldId id="476" r:id="rId135"/>
    <p:sldId id="477" r:id="rId136"/>
    <p:sldId id="478" r:id="rId137"/>
    <p:sldId id="480" r:id="rId138"/>
    <p:sldId id="481" r:id="rId139"/>
    <p:sldId id="479" r:id="rId140"/>
    <p:sldId id="482" r:id="rId141"/>
    <p:sldId id="484" r:id="rId142"/>
    <p:sldId id="483" r:id="rId143"/>
    <p:sldId id="485" r:id="rId144"/>
    <p:sldId id="486" r:id="rId145"/>
    <p:sldId id="487" r:id="rId146"/>
    <p:sldId id="471" r:id="rId147"/>
    <p:sldId id="259" r:id="rId148"/>
    <p:sldId id="260" r:id="rId149"/>
    <p:sldId id="261" r:id="rId150"/>
    <p:sldId id="262" r:id="rId151"/>
    <p:sldId id="263" r:id="rId152"/>
    <p:sldId id="264" r:id="rId1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6A0498E9-A71F-4F69-AA2F-B019A7350842}">
          <p14:sldIdLst/>
        </p14:section>
        <p14:section name="June 10 Telecon" id="{14CCC70F-EEA4-4DD2-9985-57423B9A2585}">
          <p14:sldIdLst>
            <p14:sldId id="548"/>
            <p14:sldId id="549"/>
            <p14:sldId id="550"/>
            <p14:sldId id="551"/>
            <p14:sldId id="552"/>
            <p14:sldId id="553"/>
            <p14:sldId id="554"/>
            <p14:sldId id="555"/>
            <p14:sldId id="556"/>
            <p14:sldId id="539"/>
            <p14:sldId id="540"/>
            <p14:sldId id="541"/>
            <p14:sldId id="542"/>
            <p14:sldId id="543"/>
            <p14:sldId id="544"/>
            <p14:sldId id="545"/>
            <p14:sldId id="546"/>
          </p14:sldIdLst>
        </p14:section>
        <p14:section name="June 17 Telecon" id="{F00931FF-2BCE-465E-831A-F9233A47D4B6}">
          <p14:sldIdLst>
            <p14:sldId id="529"/>
            <p14:sldId id="530"/>
            <p14:sldId id="547"/>
            <p14:sldId id="533"/>
            <p14:sldId id="535"/>
            <p14:sldId id="536"/>
            <p14:sldId id="537"/>
            <p14:sldId id="53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96807" autoAdjust="0"/>
  </p:normalViewPr>
  <p:slideViewPr>
    <p:cSldViewPr>
      <p:cViewPr varScale="1">
        <p:scale>
          <a:sx n="130" d="100"/>
          <a:sy n="130" d="100"/>
        </p:scale>
        <p:origin x="156" y="22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notesMaster" Target="notesMasters/notesMaster1.xml"/><Relationship Id="rId159"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3221507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117</a:t>
            </a:fld>
            <a:endParaRPr lang="en-US"/>
          </a:p>
        </p:txBody>
      </p:sp>
    </p:spTree>
    <p:extLst>
      <p:ext uri="{BB962C8B-B14F-4D97-AF65-F5344CB8AC3E}">
        <p14:creationId xmlns:p14="http://schemas.microsoft.com/office/powerpoint/2010/main" val="423652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148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2020-06-09</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6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11-20-0797 	LMR/FTM Replay Counter (Ali Raissinia) – 35 min </a:t>
            </a:r>
          </a:p>
          <a:p>
            <a:pPr lvl="1" algn="just">
              <a:spcBef>
                <a:spcPct val="20000"/>
              </a:spcBef>
              <a:buFontTx/>
              <a:buChar char="•"/>
            </a:pPr>
            <a:r>
              <a:rPr lang="en-US" sz="1400" dirty="0"/>
              <a:t>11-20-0806	lb249-cids (Nehru Bhandaru) – 10min</a:t>
            </a:r>
          </a:p>
          <a:p>
            <a:pPr lvl="1" algn="just">
              <a:spcBef>
                <a:spcPct val="20000"/>
              </a:spcBef>
              <a:buFontTx/>
              <a:buChar char="•"/>
            </a:pPr>
            <a:r>
              <a:rPr lang="en-US" sz="1400" dirty="0"/>
              <a:t>11-20-0799 	resolutions to a few LB249 CIDs-part-4 (Ganesh Venkatesan) – 20min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4024075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763693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11-20-0797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Do you agree to add an LMR/FTM Replay counter to the 11az spec?</a:t>
            </a:r>
          </a:p>
          <a:p>
            <a:endParaRPr lang="en-US" b="0" dirty="0"/>
          </a:p>
          <a:p>
            <a:r>
              <a:rPr lang="en-US" dirty="0"/>
              <a:t>Results (Y/N/A): 10/0/4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913708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3357 and 3523 depicted in document 11-20-806r1.</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74878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08391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429544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66987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3361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65084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13692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6250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78816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466689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26090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974893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119311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462123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 and ? depicted in document 11-20-??.</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475361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a:t>11-20-0800 </a:t>
            </a:r>
            <a:r>
              <a:rPr lang="en-US" sz="1400" dirty="0"/>
              <a:t>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45554</TotalTime>
  <Words>7456</Words>
  <Application>Microsoft Office PowerPoint</Application>
  <PresentationFormat>Widescreen</PresentationFormat>
  <Paragraphs>1472</Paragraphs>
  <Slides>152</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152</vt:i4>
      </vt:variant>
    </vt:vector>
  </HeadingPairs>
  <TitlesOfParts>
    <vt:vector size="159"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10</vt:lpstr>
      <vt:lpstr>Review submissions</vt:lpstr>
      <vt:lpstr>Submission 11-20-0797</vt:lpstr>
      <vt:lpstr>Submission 11-20-0806</vt:lpstr>
      <vt:lpstr>Submission pipeline</vt:lpstr>
      <vt:lpstr>Scheduled Telecons</vt:lpstr>
      <vt:lpstr>Scheduled Telecons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Teleconference Agenda June 17</vt:lpstr>
      <vt:lpstr>Review submissions</vt:lpstr>
      <vt:lpstr>Submission 11-20-???</vt:lpstr>
      <vt:lpstr>Submission pipeline</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330</cp:revision>
  <cp:lastPrinted>1601-01-01T00:00:00Z</cp:lastPrinted>
  <dcterms:created xsi:type="dcterms:W3CDTF">2018-08-06T10:28:59Z</dcterms:created>
  <dcterms:modified xsi:type="dcterms:W3CDTF">2020-06-17T03:34:45Z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2020-06-17 03:34:45Z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