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7"/>
  </p:notesMasterIdLst>
  <p:handoutMasterIdLst>
    <p:handoutMasterId r:id="rId13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503" r:id="rId78"/>
    <p:sldId id="504" r:id="rId79"/>
    <p:sldId id="505" r:id="rId80"/>
    <p:sldId id="506" r:id="rId81"/>
    <p:sldId id="507" r:id="rId82"/>
    <p:sldId id="508" r:id="rId83"/>
    <p:sldId id="509" r:id="rId84"/>
    <p:sldId id="510" r:id="rId85"/>
    <p:sldId id="511" r:id="rId86"/>
    <p:sldId id="512" r:id="rId87"/>
    <p:sldId id="513"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529" r:id="rId103"/>
    <p:sldId id="530" r:id="rId104"/>
    <p:sldId id="531" r:id="rId105"/>
    <p:sldId id="533" r:id="rId106"/>
    <p:sldId id="535" r:id="rId107"/>
    <p:sldId id="536" r:id="rId108"/>
    <p:sldId id="537" r:id="rId109"/>
    <p:sldId id="538" r:id="rId110"/>
    <p:sldId id="315" r:id="rId111"/>
    <p:sldId id="312" r:id="rId112"/>
    <p:sldId id="318" r:id="rId113"/>
    <p:sldId id="472" r:id="rId114"/>
    <p:sldId id="473" r:id="rId115"/>
    <p:sldId id="474" r:id="rId116"/>
    <p:sldId id="475" r:id="rId117"/>
    <p:sldId id="476" r:id="rId118"/>
    <p:sldId id="477" r:id="rId119"/>
    <p:sldId id="478" r:id="rId120"/>
    <p:sldId id="480" r:id="rId121"/>
    <p:sldId id="481" r:id="rId122"/>
    <p:sldId id="479" r:id="rId123"/>
    <p:sldId id="482" r:id="rId124"/>
    <p:sldId id="484" r:id="rId125"/>
    <p:sldId id="483" r:id="rId126"/>
    <p:sldId id="485" r:id="rId127"/>
    <p:sldId id="486" r:id="rId128"/>
    <p:sldId id="487" r:id="rId129"/>
    <p:sldId id="471" r:id="rId130"/>
    <p:sldId id="259" r:id="rId131"/>
    <p:sldId id="260" r:id="rId132"/>
    <p:sldId id="261" r:id="rId133"/>
    <p:sldId id="262" r:id="rId134"/>
    <p:sldId id="263" r:id="rId135"/>
    <p:sldId id="264" r:id="rId1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F00931FF-2BCE-465E-831A-F9233A47D4B6}">
          <p14:sldIdLst>
            <p14:sldId id="529"/>
            <p14:sldId id="530"/>
            <p14:sldId id="531"/>
            <p14:sldId id="533"/>
            <p14:sldId id="535"/>
            <p14:sldId id="536"/>
            <p14:sldId id="537"/>
            <p14:sldId id="538"/>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94660"/>
  </p:normalViewPr>
  <p:slideViewPr>
    <p:cSldViewPr>
      <p:cViewPr varScale="1">
        <p:scale>
          <a:sx n="123" d="100"/>
          <a:sy n="123" d="100"/>
        </p:scale>
        <p:origin x="39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108</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130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131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132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2020-05-21</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5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 and ? depicted in document 11-20-0?rX ?</a:t>
            </a:r>
          </a:p>
          <a:p>
            <a:endParaRPr lang="en-US" b="0" dirty="0"/>
          </a:p>
          <a:p>
            <a:r>
              <a:rPr lang="en-US" dirty="0"/>
              <a:t>Results (Y/N/A): ?</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873564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130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131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132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43015</TotalTime>
  <Words>6968</Words>
  <Application>Microsoft Office PowerPoint</Application>
  <PresentationFormat>Widescreen</PresentationFormat>
  <Paragraphs>1327</Paragraphs>
  <Slides>135</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135</vt:i4>
      </vt:variant>
    </vt:vector>
  </HeadingPairs>
  <TitlesOfParts>
    <vt:vector size="142"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11-20-0759</vt:lpstr>
      <vt:lpstr>Submission 11-20-0759</vt:lpstr>
      <vt:lpstr>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3</vt:lpstr>
      <vt:lpstr>Review submissions</vt:lpstr>
      <vt:lpstr>Submission 11-20-0759</vt:lpstr>
      <vt:lpstr>Submission pipeline</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307</cp:revision>
  <cp:lastPrinted>1601-01-01T00:00:00Z</cp:lastPrinted>
  <dcterms:created xsi:type="dcterms:W3CDTF">2018-08-06T10:28:59Z</dcterms:created>
  <dcterms:modified xsi:type="dcterms:W3CDTF">2020-05-28T21:23:09Z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38277c33-6eab-49b4-84ab-650e56570efc</vt:lpwstr>
  </property>
  <property fmtid="{D5CDD505-2E9C-101B-9397-08002B2CF9AE}" pid="3" name="CTP_TimeStamp">
    <vt:lpwstr>2020-05-28 21:22:59Z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