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handoutMasterIdLst>
    <p:handoutMasterId r:id="rId11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488" r:id="rId78"/>
    <p:sldId id="491" r:id="rId79"/>
    <p:sldId id="493" r:id="rId80"/>
    <p:sldId id="494" r:id="rId81"/>
    <p:sldId id="495" r:id="rId82"/>
    <p:sldId id="496" r:id="rId83"/>
    <p:sldId id="497" r:id="rId84"/>
    <p:sldId id="315" r:id="rId85"/>
    <p:sldId id="312" r:id="rId86"/>
    <p:sldId id="318" r:id="rId87"/>
    <p:sldId id="472" r:id="rId88"/>
    <p:sldId id="473" r:id="rId89"/>
    <p:sldId id="474" r:id="rId90"/>
    <p:sldId id="475" r:id="rId91"/>
    <p:sldId id="476" r:id="rId92"/>
    <p:sldId id="477" r:id="rId93"/>
    <p:sldId id="478" r:id="rId94"/>
    <p:sldId id="480" r:id="rId95"/>
    <p:sldId id="481" r:id="rId96"/>
    <p:sldId id="479" r:id="rId97"/>
    <p:sldId id="482" r:id="rId98"/>
    <p:sldId id="484" r:id="rId99"/>
    <p:sldId id="483" r:id="rId100"/>
    <p:sldId id="485" r:id="rId101"/>
    <p:sldId id="486" r:id="rId102"/>
    <p:sldId id="487" r:id="rId103"/>
    <p:sldId id="471" r:id="rId104"/>
    <p:sldId id="259" r:id="rId105"/>
    <p:sldId id="260" r:id="rId106"/>
    <p:sldId id="261" r:id="rId107"/>
    <p:sldId id="262" r:id="rId108"/>
    <p:sldId id="263" r:id="rId109"/>
    <p:sldId id="264" r:id="rId1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66E22D36-91C5-4EFF-89EF-EDA29542ECBF}">
          <p14:sldIdLst>
            <p14:sldId id="488"/>
            <p14:sldId id="491"/>
            <p14:sldId id="493"/>
            <p14:sldId id="494"/>
            <p14:sldId id="495"/>
            <p14:sldId id="496"/>
            <p14:sldId id="497"/>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p:cViewPr varScale="1">
        <p:scale>
          <a:sx n="110" d="100"/>
          <a:sy n="110" d="100"/>
        </p:scale>
        <p:origin x="72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2020-05-19</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3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003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57115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35910</TotalTime>
  <Words>6240</Words>
  <Application>Microsoft Office PowerPoint</Application>
  <PresentationFormat>Widescreen</PresentationFormat>
  <Paragraphs>1106</Paragraphs>
  <Slides>109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109</vt:i4>
      </vt:variant>
    </vt:vector>
  </HeadingPairs>
  <TitlesOfParts>
    <vt:vector size="116"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13</vt:lpstr>
      <vt:lpstr>Review submissions</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272</cp:revision>
  <cp:lastPrinted>1601-01-01T00:00:00Z</cp:lastPrinted>
  <dcterms:created xsi:type="dcterms:W3CDTF">2018-08-06T10:28:59Z</dcterms:created>
  <dcterms:modified xsi:type="dcterms:W3CDTF">2020-05-19T21:14:17Z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d603c578-eec9-4817-b624-a33c7178bb51</vt:lpwstr>
  </property>
  <property fmtid="{D5CDD505-2E9C-101B-9397-08002B2CF9AE}" pid="3" name="CTP_TimeStamp">
    <vt:lpwstr>2020-05-19 21:14:17Z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