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315" r:id="rId78"/>
    <p:sldId id="312" r:id="rId79"/>
    <p:sldId id="259" r:id="rId80"/>
    <p:sldId id="260" r:id="rId81"/>
    <p:sldId id="261" r:id="rId82"/>
    <p:sldId id="262" r:id="rId83"/>
    <p:sldId id="263" r:id="rId84"/>
    <p:sldId id="264" r:id="rId8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4660"/>
  </p:normalViewPr>
  <p:slideViewPr>
    <p:cSldViewPr>
      <p:cViewPr varScale="1">
        <p:scale>
          <a:sx n="118" d="100"/>
          <a:sy n="118" d="100"/>
        </p:scale>
        <p:origin x="120"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2020-05-12</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2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a:t>
            </a:r>
          </a:p>
          <a:p>
            <a:pPr lvl="1" algn="just">
              <a:spcBef>
                <a:spcPct val="20000"/>
              </a:spcBef>
              <a:buFontTx/>
              <a:buChar char="•"/>
            </a:pPr>
            <a:r>
              <a:rPr lang="en-US" sz="1400" dirty="0"/>
              <a:t>11-20-0759 	CR for some PHY related CIDs on LB249 (Feng Jiang)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to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 – newly announced </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 – newly announced</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34090</TotalTime>
  <Words>4557</Words>
  <Application>Microsoft Office PowerPoint</Application>
  <PresentationFormat>Widescreen</PresentationFormat>
  <Paragraphs>819</Paragraphs>
  <Slides>84</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1"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11-20-xxx</vt:lpstr>
      <vt:lpstr>Submission Pipeline</vt:lpstr>
      <vt:lpstr>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248</cp:revision>
  <cp:lastPrinted>1601-01-01T00:00:00Z</cp:lastPrinted>
  <dcterms:created xsi:type="dcterms:W3CDTF">2018-08-06T10:28:59Z</dcterms:created>
  <dcterms:modified xsi:type="dcterms:W3CDTF">2020-05-13T16:01:58Z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2020-05-07 14:28:04Z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