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315" r:id="rId68"/>
    <p:sldId id="312" r:id="rId69"/>
    <p:sldId id="259" r:id="rId70"/>
    <p:sldId id="260" r:id="rId71"/>
    <p:sldId id="261" r:id="rId72"/>
    <p:sldId id="262" r:id="rId73"/>
    <p:sldId id="263" r:id="rId74"/>
    <p:sldId id="264" r:id="rId7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4660"/>
  </p:normalViewPr>
  <p:slideViewPr>
    <p:cSldViewPr>
      <p:cViewPr varScale="1">
        <p:scale>
          <a:sx n="123" d="100"/>
          <a:sy n="123" d="100"/>
        </p:scale>
        <p:origin x="67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2020-05-05</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1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33945</TotalTime>
  <Words>4197</Words>
  <Application>Microsoft Office PowerPoint</Application>
  <PresentationFormat>Widescreen</PresentationFormat>
  <Paragraphs>724</Paragraphs>
  <Slides>74</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1"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235</cp:revision>
  <cp:lastPrinted>1601-01-01T00:00:00Z</cp:lastPrinted>
  <dcterms:created xsi:type="dcterms:W3CDTF">2018-08-06T10:28:59Z</dcterms:created>
  <dcterms:modified xsi:type="dcterms:W3CDTF">2020-05-07T14:28:04Z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2020-05-07 14:28:04Z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