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315" r:id="rId68"/>
    <p:sldId id="312" r:id="rId69"/>
    <p:sldId id="259" r:id="rId70"/>
    <p:sldId id="260" r:id="rId71"/>
    <p:sldId id="261" r:id="rId72"/>
    <p:sldId id="262" r:id="rId73"/>
    <p:sldId id="263" r:id="rId74"/>
    <p:sldId id="264" r:id="rId7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4660"/>
  </p:normalViewPr>
  <p:slideViewPr>
    <p:cSldViewPr>
      <p:cViewPr varScale="1">
        <p:scale>
          <a:sx n="133" d="100"/>
          <a:sy n="133" d="100"/>
        </p:scale>
        <p:origin x="132"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2020-05-05</a:t>
            </a:r>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1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a:t>
            </a:r>
          </a:p>
          <a:p>
            <a:pPr lvl="1" algn="just">
              <a:spcBef>
                <a:spcPct val="20000"/>
              </a:spcBef>
              <a:buFontTx/>
              <a:buChar char="•"/>
            </a:pPr>
            <a:r>
              <a:rPr lang="en-US" sz="1400" dirty="0"/>
              <a:t>11-20-694  Detection of 1-Sample Computational Attacker (Feng Jiang)</a:t>
            </a:r>
          </a:p>
          <a:p>
            <a:pPr lvl="1" algn="just">
              <a:spcBef>
                <a:spcPct val="20000"/>
              </a:spcBef>
              <a:buFontTx/>
              <a:buChar char="•"/>
            </a:pPr>
            <a:r>
              <a:rPr lang="en-US" sz="1400" dirty="0"/>
              <a:t>11-20-0707 Max Number of LTF (Christian Berger)</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11-20-710 Attacks to Fully Random QPSK Sounding Signal (Qinghua Li)</a:t>
            </a:r>
          </a:p>
          <a:p>
            <a:pPr lvl="1" algn="just">
              <a:spcBef>
                <a:spcPct val="20000"/>
              </a:spcBef>
              <a:buFontTx/>
              <a:buChar char="•"/>
            </a:pPr>
            <a:r>
              <a:rPr lang="en-US" sz="1400" dirty="0"/>
              <a:t>11-20-694  Detection of 1-Sample Computational Attacker (Feng Jiang)</a:t>
            </a:r>
          </a:p>
          <a:p>
            <a:pPr lvl="1" algn="just">
              <a:spcBef>
                <a:spcPct val="20000"/>
              </a:spcBef>
              <a:buFontTx/>
              <a:buChar char="•"/>
            </a:pPr>
            <a:r>
              <a:rPr lang="en-US" sz="1400" dirty="0"/>
              <a:t>11-20-0707 Max Number of LTF (Christian Berger)</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31524</TotalTime>
  <Words>4206</Words>
  <Application>Microsoft Office PowerPoint</Application>
  <PresentationFormat>Widescreen</PresentationFormat>
  <Paragraphs>725</Paragraphs>
  <Slides>74</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1"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229</cp:revision>
  <cp:lastPrinted>1601-01-01T00:00:00Z</cp:lastPrinted>
  <dcterms:created xsi:type="dcterms:W3CDTF">2018-08-06T10:28:59Z</dcterms:created>
  <dcterms:modified xsi:type="dcterms:W3CDTF">2020-05-05T22:07:13Z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2020-05-05 22:07:13Z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