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46" r:id="rId55"/>
    <p:sldId id="447" r:id="rId56"/>
    <p:sldId id="448" r:id="rId57"/>
    <p:sldId id="449" r:id="rId58"/>
    <p:sldId id="315" r:id="rId59"/>
    <p:sldId id="312" r:id="rId60"/>
    <p:sldId id="259" r:id="rId61"/>
    <p:sldId id="260" r:id="rId62"/>
    <p:sldId id="261" r:id="rId63"/>
    <p:sldId id="262" r:id="rId64"/>
    <p:sldId id="263" r:id="rId65"/>
    <p:sldId id="264"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46"/>
            <p14:sldId id="447"/>
            <p14:sldId id="448"/>
            <p14:sldId id="449"/>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p:cViewPr varScale="1">
        <p:scale>
          <a:sx n="133" d="100"/>
          <a:sy n="133" d="100"/>
        </p:scale>
        <p:origin x="132"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2020-04-15</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0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 and ? </a:t>
            </a:r>
            <a:r>
              <a:rPr lang="en-US" b="0" dirty="0"/>
              <a:t>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28647</TotalTime>
  <Words>3960</Words>
  <Application>Microsoft Office PowerPoint</Application>
  <PresentationFormat>Widescreen</PresentationFormat>
  <Paragraphs>643</Paragraphs>
  <Slides>65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2"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208</cp:revision>
  <cp:lastPrinted>1601-01-01T00:00:00Z</cp:lastPrinted>
  <dcterms:created xsi:type="dcterms:W3CDTF">2018-08-06T10:28:59Z</dcterms:created>
  <dcterms:modified xsi:type="dcterms:W3CDTF">2020-04-22T16:06:26Z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2020-04-22 16:06:25Z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