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46" r:id="rId55"/>
    <p:sldId id="447" r:id="rId56"/>
    <p:sldId id="448" r:id="rId57"/>
    <p:sldId id="449" r:id="rId58"/>
    <p:sldId id="315" r:id="rId59"/>
    <p:sldId id="312" r:id="rId60"/>
    <p:sldId id="259" r:id="rId61"/>
    <p:sldId id="260" r:id="rId62"/>
    <p:sldId id="261" r:id="rId63"/>
    <p:sldId id="262" r:id="rId64"/>
    <p:sldId id="263" r:id="rId65"/>
    <p:sldId id="264" r:id="rId6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Apr. 22 Telecon" id="{726B2EF0-7B5C-400D-B39D-4AE30FD53AFB}">
          <p14:sldIdLst>
            <p14:sldId id="443"/>
            <p14:sldId id="444"/>
            <p14:sldId id="445"/>
            <p14:sldId id="446"/>
            <p14:sldId id="447"/>
            <p14:sldId id="448"/>
            <p14:sldId id="449"/>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4660"/>
  </p:normalViewPr>
  <p:slideViewPr>
    <p:cSldViewPr>
      <p:cViewPr varScale="1">
        <p:scale>
          <a:sx n="133" d="100"/>
          <a:sy n="133" d="100"/>
        </p:scale>
        <p:origin x="132"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56</a:t>
            </a:fld>
            <a:endParaRPr lang="en-US"/>
          </a:p>
        </p:txBody>
      </p:sp>
    </p:spTree>
    <p:extLst>
      <p:ext uri="{BB962C8B-B14F-4D97-AF65-F5344CB8AC3E}">
        <p14:creationId xmlns:p14="http://schemas.microsoft.com/office/powerpoint/2010/main" val="108992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2020-04-15</a:t>
            </a:r>
          </a:p>
        </p:txBody>
      </p:sp>
      <p:sp>
        <p:nvSpPr>
          <p:cNvPr id="6" name="Date Placeholder 3"/>
          <p:cNvSpPr>
            <a:spLocks noGrp="1"/>
          </p:cNvSpPr>
          <p:nvPr>
            <p:ph type="dt" idx="10"/>
          </p:nvPr>
        </p:nvSpPr>
        <p:spPr/>
        <p:txBody>
          <a:bodyPr/>
          <a:lstStyle/>
          <a:p>
            <a:r>
              <a:rPr lang="en-US"/>
              <a:t>Apr.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201"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11-20-0607</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3676, 3677, 3678, 3680, 3811 and 3126 </a:t>
            </a:r>
            <a:r>
              <a:rPr lang="en-US" b="0" dirty="0"/>
              <a:t>depicted in document 11-20-607r1</a:t>
            </a:r>
          </a:p>
          <a:p>
            <a:endParaRPr lang="en-US" b="0" dirty="0"/>
          </a:p>
          <a:p>
            <a:r>
              <a:rPr lang="en-US" dirty="0"/>
              <a:t>Results (Y/N/A): 13/0/4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22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11-20-017r4 Proposed resolutions for editorial comments (Roy Want) – 20min</a:t>
            </a:r>
          </a:p>
          <a:p>
            <a:pPr lvl="1" algn="just">
              <a:spcBef>
                <a:spcPct val="20000"/>
              </a:spcBef>
              <a:buFontTx/>
              <a:buChar char="•"/>
            </a:pPr>
            <a:r>
              <a:rPr lang="en-US" sz="1400" dirty="0"/>
              <a:t>11-20-0607 CR for Section 11.22.6.4.3.2, 11.22.6.5 (Dibakar Das) – As time permits </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8023582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210968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a:t>
            </a:r>
            <a:r>
              <a:rPr lang="en-GB" b="0" dirty="0"/>
              <a:t>? and ? </a:t>
            </a:r>
            <a:r>
              <a:rPr lang="en-US" b="0" dirty="0"/>
              <a:t>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5750258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11-20-607 CR for Section 11.22.6.4.3.2, 11.22.6.5 (Dibakar Das) </a:t>
            </a:r>
          </a:p>
          <a:p>
            <a:pPr lvl="1" algn="just">
              <a:spcBef>
                <a:spcPct val="20000"/>
              </a:spcBef>
              <a:buFontTx/>
              <a:buChar char="•"/>
            </a:pPr>
            <a:r>
              <a:rPr lang="en-US" dirty="0"/>
              <a:t>11-20-017r4 Proposed resolutions for editorial comments (Roy Want)</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2426335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a:t>
            </a:r>
          </a:p>
          <a:p>
            <a:pPr>
              <a:buFont typeface="Arial" panose="020B0604020202020204" pitchFamily="34" charset="0"/>
              <a:buChar char="•"/>
            </a:pPr>
            <a:r>
              <a:rPr lang="en-US" altLang="en-US" dirty="0"/>
              <a:t>May 27 	(Wednesday), 13:00 ET – 14:30 ET</a:t>
            </a:r>
          </a:p>
          <a:p>
            <a:pPr>
              <a:buFont typeface="Arial" panose="020B0604020202020204" pitchFamily="34" charset="0"/>
              <a:buChar char="•"/>
            </a:pPr>
            <a:r>
              <a:rPr lang="en-US" altLang="en-US" dirty="0"/>
              <a:t>June 3		 (Wednesday), 13:00 ET – 14:30 ET</a:t>
            </a:r>
          </a:p>
          <a:p>
            <a:pPr>
              <a:buFont typeface="Arial" panose="020B0604020202020204" pitchFamily="34" charset="0"/>
              <a:buChar char="•"/>
            </a:pPr>
            <a:r>
              <a:rPr lang="en-US" altLang="en-US" dirty="0"/>
              <a:t>June 10	 (Wednesday), 13:00 ET – 14:30 ET</a:t>
            </a:r>
          </a:p>
          <a:p>
            <a:pPr>
              <a:buFont typeface="Arial" panose="020B0604020202020204" pitchFamily="34" charset="0"/>
              <a:buChar char="•"/>
            </a:pPr>
            <a:r>
              <a:rPr lang="en-US" altLang="en-US" dirty="0"/>
              <a:t>June 17	 (Wednesday), 13:00 ET – 14:30 ET</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006918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560444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1898271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28647</TotalTime>
  <Words>3960</Words>
  <Application>Microsoft Office PowerPoint</Application>
  <PresentationFormat>Widescreen</PresentationFormat>
  <Paragraphs>643</Paragraphs>
  <Slides>65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65</vt:i4>
      </vt:variant>
    </vt:vector>
  </HeadingPairs>
  <TitlesOfParts>
    <vt:vector size="72"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11-20-0607</vt:lpstr>
      <vt:lpstr>Submission Pipeline and Scheduled Telecons</vt:lpstr>
      <vt:lpstr>Submission Pipeline and Scheduled Telecons</vt:lpstr>
      <vt:lpstr>AOB?</vt:lpstr>
      <vt:lpstr>Adjourn</vt:lpstr>
      <vt:lpstr>Teleconference Agenda Apr. 22 </vt:lpstr>
      <vt:lpstr>Review submissions</vt:lpstr>
      <vt:lpstr>Submission 11-20-0?</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208</cp:revision>
  <cp:lastPrinted>1601-01-01T00:00:00Z</cp:lastPrinted>
  <dcterms:created xsi:type="dcterms:W3CDTF">2018-08-06T10:28:59Z</dcterms:created>
  <dcterms:modified xsi:type="dcterms:W3CDTF">2020-04-22T16:06:26Z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2020-04-22 16:06:25Z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