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315" r:id="rId52"/>
    <p:sldId id="312" r:id="rId53"/>
    <p:sldId id="259" r:id="rId54"/>
    <p:sldId id="260" r:id="rId55"/>
    <p:sldId id="261" r:id="rId56"/>
    <p:sldId id="262" r:id="rId57"/>
    <p:sldId id="263" r:id="rId58"/>
    <p:sldId id="264"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p:cViewPr varScale="1">
        <p:scale>
          <a:sx n="123" d="100"/>
          <a:sy n="123" d="100"/>
        </p:scale>
        <p:origin x="49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2020-04-15</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9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28622</TotalTime>
  <Words>3697</Words>
  <Application>Microsoft Office PowerPoint</Application>
  <PresentationFormat>Widescreen</PresentationFormat>
  <Paragraphs>583</Paragraphs>
  <Slides>58</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202</cp:revision>
  <cp:lastPrinted>1601-01-01T00:00:00Z</cp:lastPrinted>
  <dcterms:created xsi:type="dcterms:W3CDTF">2018-08-06T10:28:59Z</dcterms:created>
  <dcterms:modified xsi:type="dcterms:W3CDTF">2020-04-15T18:32:44Z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2020-04-15 18:32:44Z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